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2" r:id="rId3"/>
    <p:sldId id="283" r:id="rId4"/>
    <p:sldId id="279" r:id="rId5"/>
    <p:sldId id="280" r:id="rId6"/>
    <p:sldId id="281" r:id="rId7"/>
    <p:sldId id="268" r:id="rId8"/>
    <p:sldId id="269" r:id="rId9"/>
    <p:sldId id="257" r:id="rId10"/>
    <p:sldId id="258" r:id="rId11"/>
    <p:sldId id="267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59" r:id="rId22"/>
    <p:sldId id="260" r:id="rId23"/>
    <p:sldId id="261" r:id="rId24"/>
    <p:sldId id="262" r:id="rId25"/>
    <p:sldId id="285" r:id="rId26"/>
    <p:sldId id="263" r:id="rId27"/>
    <p:sldId id="287" r:id="rId28"/>
    <p:sldId id="286" r:id="rId29"/>
    <p:sldId id="264" r:id="rId30"/>
    <p:sldId id="265" r:id="rId31"/>
    <p:sldId id="266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CE3601-04C1-291E-0846-C4CAE1B70B2D}" v="402" dt="2021-10-14T12:28:01.265"/>
    <p1510:client id="{1A0A593D-40BA-98D2-E8ED-B9A17F26DFF8}" v="886" dt="2021-10-14T10:46:59.441"/>
    <p1510:client id="{1DFF576D-457F-E2C3-3796-1D695832647D}" v="92" dt="2021-10-14T17:51:36.017"/>
    <p1510:client id="{335AE95B-1540-6C02-5D48-4FE1E5F0EBD8}" v="636" dt="2021-10-11T15:50:46.429"/>
    <p1510:client id="{6764CC7E-BA05-E790-AFD1-042521E7EA6F}" v="64" dt="2021-10-12T19:19:44.753"/>
    <p1510:client id="{683CD9EE-FEF0-2339-A534-4306BA4DB706}" v="1251" dt="2021-10-14T09:51:54.075"/>
    <p1510:client id="{6CF8C748-99F0-C7C2-A869-9D5BE795D931}" v="6" dt="2021-10-14T10:58:06.368"/>
    <p1510:client id="{831AA18B-48BC-84A3-5A89-D52D7B0349E5}" v="644" dt="2021-10-14T16:54:40.196"/>
    <p1510:client id="{96778676-AE4B-48EB-93FD-F022DC9E2D5D}" v="105" dt="2021-10-11T09:49:56.970"/>
    <p1510:client id="{97FDF356-AD2E-6053-E093-42B87C70D421}" v="80" dt="2021-10-14T17:53:12.471"/>
    <p1510:client id="{B25F6C54-2147-E954-1510-E65C24783157}" v="9" dt="2021-10-14T11:02:36.726"/>
    <p1510:client id="{BF6A2ECE-DACB-F732-A0AC-BDBE68338AD3}" v="352" dt="2021-10-13T19:07:10.286"/>
    <p1510:client id="{D95425EC-9ACD-45A3-BD18-728BCE77956A}" v="1303" dt="2021-10-13T11:32:50.441"/>
    <p1510:client id="{E516F458-6CE1-CF19-BFDE-1B02C98A26DE}" v="6" dt="2021-10-14T18:11:30.6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a Olszowska" userId="S::holszowska@sp7debiensko.pl::05c02293-6d02-4222-b69d-488def3bfbe1" providerId="AD" clId="Web-{1DFF576D-457F-E2C3-3796-1D695832647D}"/>
    <pc:docChg chg="modSld">
      <pc:chgData name="Hanna Olszowska" userId="S::holszowska@sp7debiensko.pl::05c02293-6d02-4222-b69d-488def3bfbe1" providerId="AD" clId="Web-{1DFF576D-457F-E2C3-3796-1D695832647D}" dt="2021-10-14T17:51:36.017" v="81" actId="1076"/>
      <pc:docMkLst>
        <pc:docMk/>
      </pc:docMkLst>
      <pc:sldChg chg="addSp modSp">
        <pc:chgData name="Hanna Olszowska" userId="S::holszowska@sp7debiensko.pl::05c02293-6d02-4222-b69d-488def3bfbe1" providerId="AD" clId="Web-{1DFF576D-457F-E2C3-3796-1D695832647D}" dt="2021-10-14T17:42:52.359" v="42" actId="1076"/>
        <pc:sldMkLst>
          <pc:docMk/>
          <pc:sldMk cId="2756176394" sldId="257"/>
        </pc:sldMkLst>
        <pc:spChg chg="mod">
          <ac:chgData name="Hanna Olszowska" userId="S::holszowska@sp7debiensko.pl::05c02293-6d02-4222-b69d-488def3bfbe1" providerId="AD" clId="Web-{1DFF576D-457F-E2C3-3796-1D695832647D}" dt="2021-10-14T17:42:40.983" v="39" actId="14100"/>
          <ac:spMkLst>
            <pc:docMk/>
            <pc:sldMk cId="2756176394" sldId="257"/>
            <ac:spMk id="2" creationId="{73BACE5F-124D-4679-A6D5-342A2937469E}"/>
          </ac:spMkLst>
        </pc:spChg>
        <pc:picChg chg="add mod">
          <ac:chgData name="Hanna Olszowska" userId="S::holszowska@sp7debiensko.pl::05c02293-6d02-4222-b69d-488def3bfbe1" providerId="AD" clId="Web-{1DFF576D-457F-E2C3-3796-1D695832647D}" dt="2021-10-14T17:42:52.359" v="42" actId="1076"/>
          <ac:picMkLst>
            <pc:docMk/>
            <pc:sldMk cId="2756176394" sldId="257"/>
            <ac:picMk id="3" creationId="{7027E8A7-DB89-432C-BDA5-04C13E236560}"/>
          </ac:picMkLst>
        </pc:picChg>
      </pc:sldChg>
      <pc:sldChg chg="addSp modSp">
        <pc:chgData name="Hanna Olszowska" userId="S::holszowska@sp7debiensko.pl::05c02293-6d02-4222-b69d-488def3bfbe1" providerId="AD" clId="Web-{1DFF576D-457F-E2C3-3796-1D695832647D}" dt="2021-10-14T17:46:53.287" v="50" actId="1076"/>
        <pc:sldMkLst>
          <pc:docMk/>
          <pc:sldMk cId="2821644955" sldId="258"/>
        </pc:sldMkLst>
        <pc:spChg chg="mod">
          <ac:chgData name="Hanna Olszowska" userId="S::holszowska@sp7debiensko.pl::05c02293-6d02-4222-b69d-488def3bfbe1" providerId="AD" clId="Web-{1DFF576D-457F-E2C3-3796-1D695832647D}" dt="2021-10-14T17:46:45.459" v="48" actId="1076"/>
          <ac:spMkLst>
            <pc:docMk/>
            <pc:sldMk cId="2821644955" sldId="258"/>
            <ac:spMk id="3" creationId="{B9C92550-A5C3-42FB-9C47-13D378C6D195}"/>
          </ac:spMkLst>
        </pc:spChg>
        <pc:picChg chg="add mod">
          <ac:chgData name="Hanna Olszowska" userId="S::holszowska@sp7debiensko.pl::05c02293-6d02-4222-b69d-488def3bfbe1" providerId="AD" clId="Web-{1DFF576D-457F-E2C3-3796-1D695832647D}" dt="2021-10-14T17:46:53.287" v="50" actId="1076"/>
          <ac:picMkLst>
            <pc:docMk/>
            <pc:sldMk cId="2821644955" sldId="258"/>
            <ac:picMk id="4" creationId="{7CAC3DDF-DE83-45F3-B383-6F9DB0F0C43D}"/>
          </ac:picMkLst>
        </pc:picChg>
      </pc:sldChg>
      <pc:sldChg chg="addSp delSp modSp">
        <pc:chgData name="Hanna Olszowska" userId="S::holszowska@sp7debiensko.pl::05c02293-6d02-4222-b69d-488def3bfbe1" providerId="AD" clId="Web-{1DFF576D-457F-E2C3-3796-1D695832647D}" dt="2021-10-14T17:29:30.351" v="5" actId="1076"/>
        <pc:sldMkLst>
          <pc:docMk/>
          <pc:sldMk cId="1849691228" sldId="262"/>
        </pc:sldMkLst>
        <pc:spChg chg="mod">
          <ac:chgData name="Hanna Olszowska" userId="S::holszowska@sp7debiensko.pl::05c02293-6d02-4222-b69d-488def3bfbe1" providerId="AD" clId="Web-{1DFF576D-457F-E2C3-3796-1D695832647D}" dt="2021-10-14T17:29:25.070" v="4" actId="1076"/>
          <ac:spMkLst>
            <pc:docMk/>
            <pc:sldMk cId="1849691228" sldId="262"/>
            <ac:spMk id="3" creationId="{25C41283-086C-4D01-B0EC-42C35A26C3A7}"/>
          </ac:spMkLst>
        </pc:spChg>
        <pc:picChg chg="del">
          <ac:chgData name="Hanna Olszowska" userId="S::holszowska@sp7debiensko.pl::05c02293-6d02-4222-b69d-488def3bfbe1" providerId="AD" clId="Web-{1DFF576D-457F-E2C3-3796-1D695832647D}" dt="2021-10-14T17:28:44.428" v="0"/>
          <ac:picMkLst>
            <pc:docMk/>
            <pc:sldMk cId="1849691228" sldId="262"/>
            <ac:picMk id="5" creationId="{8BEA2EC8-91BB-4114-AF64-985B95FD9240}"/>
          </ac:picMkLst>
        </pc:picChg>
        <pc:picChg chg="add mod">
          <ac:chgData name="Hanna Olszowska" userId="S::holszowska@sp7debiensko.pl::05c02293-6d02-4222-b69d-488def3bfbe1" providerId="AD" clId="Web-{1DFF576D-457F-E2C3-3796-1D695832647D}" dt="2021-10-14T17:29:30.351" v="5" actId="1076"/>
          <ac:picMkLst>
            <pc:docMk/>
            <pc:sldMk cId="1849691228" sldId="262"/>
            <ac:picMk id="6" creationId="{A10DA050-E1A4-4998-857A-0514C5704B40}"/>
          </ac:picMkLst>
        </pc:picChg>
      </pc:sldChg>
      <pc:sldChg chg="addSp modSp">
        <pc:chgData name="Hanna Olszowska" userId="S::holszowska@sp7debiensko.pl::05c02293-6d02-4222-b69d-488def3bfbe1" providerId="AD" clId="Web-{1DFF576D-457F-E2C3-3796-1D695832647D}" dt="2021-10-14T17:34:23.547" v="10" actId="1076"/>
        <pc:sldMkLst>
          <pc:docMk/>
          <pc:sldMk cId="989591722" sldId="264"/>
        </pc:sldMkLst>
        <pc:picChg chg="add mod">
          <ac:chgData name="Hanna Olszowska" userId="S::holszowska@sp7debiensko.pl::05c02293-6d02-4222-b69d-488def3bfbe1" providerId="AD" clId="Web-{1DFF576D-457F-E2C3-3796-1D695832647D}" dt="2021-10-14T17:34:23.547" v="10" actId="1076"/>
          <ac:picMkLst>
            <pc:docMk/>
            <pc:sldMk cId="989591722" sldId="264"/>
            <ac:picMk id="5" creationId="{B2BE265B-125F-49C4-B164-4F3F65F3F7E3}"/>
          </ac:picMkLst>
        </pc:picChg>
      </pc:sldChg>
      <pc:sldChg chg="addSp delSp modSp">
        <pc:chgData name="Hanna Olszowska" userId="S::holszowska@sp7debiensko.pl::05c02293-6d02-4222-b69d-488def3bfbe1" providerId="AD" clId="Web-{1DFF576D-457F-E2C3-3796-1D695832647D}" dt="2021-10-14T17:46:08.161" v="45"/>
        <pc:sldMkLst>
          <pc:docMk/>
          <pc:sldMk cId="3038626953" sldId="267"/>
        </pc:sldMkLst>
        <pc:spChg chg="del">
          <ac:chgData name="Hanna Olszowska" userId="S::holszowska@sp7debiensko.pl::05c02293-6d02-4222-b69d-488def3bfbe1" providerId="AD" clId="Web-{1DFF576D-457F-E2C3-3796-1D695832647D}" dt="2021-10-14T17:46:08.161" v="45"/>
          <ac:spMkLst>
            <pc:docMk/>
            <pc:sldMk cId="3038626953" sldId="267"/>
            <ac:spMk id="4" creationId="{D28E87D2-9051-4597-AB4D-6D49ABB50A80}"/>
          </ac:spMkLst>
        </pc:spChg>
        <pc:picChg chg="add mod">
          <ac:chgData name="Hanna Olszowska" userId="S::holszowska@sp7debiensko.pl::05c02293-6d02-4222-b69d-488def3bfbe1" providerId="AD" clId="Web-{1DFF576D-457F-E2C3-3796-1D695832647D}" dt="2021-10-14T17:45:56.864" v="44" actId="1076"/>
          <ac:picMkLst>
            <pc:docMk/>
            <pc:sldMk cId="3038626953" sldId="267"/>
            <ac:picMk id="6" creationId="{21FEB113-AA4F-471F-AE55-F705BB20A4C4}"/>
          </ac:picMkLst>
        </pc:picChg>
      </pc:sldChg>
      <pc:sldChg chg="addSp modSp">
        <pc:chgData name="Hanna Olszowska" userId="S::holszowska@sp7debiensko.pl::05c02293-6d02-4222-b69d-488def3bfbe1" providerId="AD" clId="Web-{1DFF576D-457F-E2C3-3796-1D695832647D}" dt="2021-10-14T17:41:09.418" v="32" actId="1076"/>
        <pc:sldMkLst>
          <pc:docMk/>
          <pc:sldMk cId="708220732" sldId="269"/>
        </pc:sldMkLst>
        <pc:spChg chg="mod">
          <ac:chgData name="Hanna Olszowska" userId="S::holszowska@sp7debiensko.pl::05c02293-6d02-4222-b69d-488def3bfbe1" providerId="AD" clId="Web-{1DFF576D-457F-E2C3-3796-1D695832647D}" dt="2021-10-14T17:41:02.903" v="31" actId="20577"/>
          <ac:spMkLst>
            <pc:docMk/>
            <pc:sldMk cId="708220732" sldId="269"/>
            <ac:spMk id="2" creationId="{69D21400-CFC0-4171-8FCB-F3325139A579}"/>
          </ac:spMkLst>
        </pc:spChg>
        <pc:picChg chg="add mod">
          <ac:chgData name="Hanna Olszowska" userId="S::holszowska@sp7debiensko.pl::05c02293-6d02-4222-b69d-488def3bfbe1" providerId="AD" clId="Web-{1DFF576D-457F-E2C3-3796-1D695832647D}" dt="2021-10-14T17:41:09.418" v="32" actId="1076"/>
          <ac:picMkLst>
            <pc:docMk/>
            <pc:sldMk cId="708220732" sldId="269"/>
            <ac:picMk id="4" creationId="{6E42C347-5AAF-4549-96E8-0168E0B06EC4}"/>
          </ac:picMkLst>
        </pc:picChg>
      </pc:sldChg>
      <pc:sldChg chg="addSp delSp modSp">
        <pc:chgData name="Hanna Olszowska" userId="S::holszowska@sp7debiensko.pl::05c02293-6d02-4222-b69d-488def3bfbe1" providerId="AD" clId="Web-{1DFF576D-457F-E2C3-3796-1D695832647D}" dt="2021-10-14T17:49:59.139" v="72" actId="1076"/>
        <pc:sldMkLst>
          <pc:docMk/>
          <pc:sldMk cId="4286521675" sldId="270"/>
        </pc:sldMkLst>
        <pc:spChg chg="mod">
          <ac:chgData name="Hanna Olszowska" userId="S::holszowska@sp7debiensko.pl::05c02293-6d02-4222-b69d-488def3bfbe1" providerId="AD" clId="Web-{1DFF576D-457F-E2C3-3796-1D695832647D}" dt="2021-10-14T17:47:40.445" v="54" actId="1076"/>
          <ac:spMkLst>
            <pc:docMk/>
            <pc:sldMk cId="4286521675" sldId="270"/>
            <ac:spMk id="2" creationId="{4E79354D-86E8-4644-8C94-3EB89A0BC368}"/>
          </ac:spMkLst>
        </pc:spChg>
        <pc:spChg chg="mod">
          <ac:chgData name="Hanna Olszowska" userId="S::holszowska@sp7debiensko.pl::05c02293-6d02-4222-b69d-488def3bfbe1" providerId="AD" clId="Web-{1DFF576D-457F-E2C3-3796-1D695832647D}" dt="2021-10-14T17:47:36.867" v="53" actId="1076"/>
          <ac:spMkLst>
            <pc:docMk/>
            <pc:sldMk cId="4286521675" sldId="270"/>
            <ac:spMk id="3" creationId="{EF70EABC-45CE-436D-B3FB-29B2ED9ADCEC}"/>
          </ac:spMkLst>
        </pc:spChg>
        <pc:spChg chg="add del mod">
          <ac:chgData name="Hanna Olszowska" userId="S::holszowska@sp7debiensko.pl::05c02293-6d02-4222-b69d-488def3bfbe1" providerId="AD" clId="Web-{1DFF576D-457F-E2C3-3796-1D695832647D}" dt="2021-10-14T17:48:33.415" v="64"/>
          <ac:spMkLst>
            <pc:docMk/>
            <pc:sldMk cId="4286521675" sldId="270"/>
            <ac:spMk id="7" creationId="{42269F8D-E11A-44AA-A7F0-DDB5BC17228A}"/>
          </ac:spMkLst>
        </pc:spChg>
        <pc:picChg chg="add mod">
          <ac:chgData name="Hanna Olszowska" userId="S::holszowska@sp7debiensko.pl::05c02293-6d02-4222-b69d-488def3bfbe1" providerId="AD" clId="Web-{1DFF576D-457F-E2C3-3796-1D695832647D}" dt="2021-10-14T17:49:59.046" v="71" actId="1076"/>
          <ac:picMkLst>
            <pc:docMk/>
            <pc:sldMk cId="4286521675" sldId="270"/>
            <ac:picMk id="4" creationId="{4F0F6C20-0331-45EB-BB67-4DD355CBA286}"/>
          </ac:picMkLst>
        </pc:picChg>
        <pc:picChg chg="del">
          <ac:chgData name="Hanna Olszowska" userId="S::holszowska@sp7debiensko.pl::05c02293-6d02-4222-b69d-488def3bfbe1" providerId="AD" clId="Web-{1DFF576D-457F-E2C3-3796-1D695832647D}" dt="2021-10-14T17:48:18.696" v="59"/>
          <ac:picMkLst>
            <pc:docMk/>
            <pc:sldMk cId="4286521675" sldId="270"/>
            <ac:picMk id="5" creationId="{19129FAD-7900-4F8C-BFC6-B801433FEA19}"/>
          </ac:picMkLst>
        </pc:picChg>
        <pc:picChg chg="add mod">
          <ac:chgData name="Hanna Olszowska" userId="S::holszowska@sp7debiensko.pl::05c02293-6d02-4222-b69d-488def3bfbe1" providerId="AD" clId="Web-{1DFF576D-457F-E2C3-3796-1D695832647D}" dt="2021-10-14T17:49:59.139" v="72" actId="1076"/>
          <ac:picMkLst>
            <pc:docMk/>
            <pc:sldMk cId="4286521675" sldId="270"/>
            <ac:picMk id="8" creationId="{2DC78B52-57AB-4A7B-A8B8-2BE7AE706202}"/>
          </ac:picMkLst>
        </pc:picChg>
      </pc:sldChg>
      <pc:sldChg chg="addSp modSp">
        <pc:chgData name="Hanna Olszowska" userId="S::holszowska@sp7debiensko.pl::05c02293-6d02-4222-b69d-488def3bfbe1" providerId="AD" clId="Web-{1DFF576D-457F-E2C3-3796-1D695832647D}" dt="2021-10-14T17:51:36.017" v="81" actId="1076"/>
        <pc:sldMkLst>
          <pc:docMk/>
          <pc:sldMk cId="2994783767" sldId="273"/>
        </pc:sldMkLst>
        <pc:spChg chg="mod">
          <ac:chgData name="Hanna Olszowska" userId="S::holszowska@sp7debiensko.pl::05c02293-6d02-4222-b69d-488def3bfbe1" providerId="AD" clId="Web-{1DFF576D-457F-E2C3-3796-1D695832647D}" dt="2021-10-14T17:51:09.891" v="80" actId="1076"/>
          <ac:spMkLst>
            <pc:docMk/>
            <pc:sldMk cId="2994783767" sldId="273"/>
            <ac:spMk id="2" creationId="{07F285E6-BBAF-4C56-B1E7-3ABFCA19E692}"/>
          </ac:spMkLst>
        </pc:spChg>
        <pc:spChg chg="mod">
          <ac:chgData name="Hanna Olszowska" userId="S::holszowska@sp7debiensko.pl::05c02293-6d02-4222-b69d-488def3bfbe1" providerId="AD" clId="Web-{1DFF576D-457F-E2C3-3796-1D695832647D}" dt="2021-10-14T17:51:36.017" v="81" actId="1076"/>
          <ac:spMkLst>
            <pc:docMk/>
            <pc:sldMk cId="2994783767" sldId="273"/>
            <ac:spMk id="3" creationId="{C0497FBC-258B-47D6-A77E-7E937F586B9C}"/>
          </ac:spMkLst>
        </pc:spChg>
        <pc:picChg chg="add mod">
          <ac:chgData name="Hanna Olszowska" userId="S::holszowska@sp7debiensko.pl::05c02293-6d02-4222-b69d-488def3bfbe1" providerId="AD" clId="Web-{1DFF576D-457F-E2C3-3796-1D695832647D}" dt="2021-10-14T17:50:53.610" v="77" actId="1076"/>
          <ac:picMkLst>
            <pc:docMk/>
            <pc:sldMk cId="2994783767" sldId="273"/>
            <ac:picMk id="4" creationId="{F2016EA8-6213-4514-B6D8-ACF4B071E979}"/>
          </ac:picMkLst>
        </pc:picChg>
      </pc:sldChg>
      <pc:sldChg chg="addSp modSp">
        <pc:chgData name="Hanna Olszowska" userId="S::holszowska@sp7debiensko.pl::05c02293-6d02-4222-b69d-488def3bfbe1" providerId="AD" clId="Web-{1DFF576D-457F-E2C3-3796-1D695832647D}" dt="2021-10-14T17:40:03.573" v="21" actId="1076"/>
        <pc:sldMkLst>
          <pc:docMk/>
          <pc:sldMk cId="3234665525" sldId="277"/>
        </pc:sldMkLst>
        <pc:picChg chg="add mod">
          <ac:chgData name="Hanna Olszowska" userId="S::holszowska@sp7debiensko.pl::05c02293-6d02-4222-b69d-488def3bfbe1" providerId="AD" clId="Web-{1DFF576D-457F-E2C3-3796-1D695832647D}" dt="2021-10-14T17:39:17.087" v="19" actId="1076"/>
          <ac:picMkLst>
            <pc:docMk/>
            <pc:sldMk cId="3234665525" sldId="277"/>
            <ac:picMk id="5" creationId="{F9785F81-14C3-4EEF-8C1C-CADD8AC27904}"/>
          </ac:picMkLst>
        </pc:picChg>
        <pc:picChg chg="add mod">
          <ac:chgData name="Hanna Olszowska" userId="S::holszowska@sp7debiensko.pl::05c02293-6d02-4222-b69d-488def3bfbe1" providerId="AD" clId="Web-{1DFF576D-457F-E2C3-3796-1D695832647D}" dt="2021-10-14T17:40:03.573" v="21" actId="1076"/>
          <ac:picMkLst>
            <pc:docMk/>
            <pc:sldMk cId="3234665525" sldId="277"/>
            <ac:picMk id="6" creationId="{6039A5F7-1A31-45F7-8B80-C9DE3A1FF1C9}"/>
          </ac:picMkLst>
        </pc:picChg>
      </pc:sldChg>
      <pc:sldChg chg="addSp modSp">
        <pc:chgData name="Hanna Olszowska" userId="S::holszowska@sp7debiensko.pl::05c02293-6d02-4222-b69d-488def3bfbe1" providerId="AD" clId="Web-{1DFF576D-457F-E2C3-3796-1D695832647D}" dt="2021-10-14T17:33:35.608" v="8" actId="14100"/>
        <pc:sldMkLst>
          <pc:docMk/>
          <pc:sldMk cId="60722851" sldId="286"/>
        </pc:sldMkLst>
        <pc:picChg chg="add mod">
          <ac:chgData name="Hanna Olszowska" userId="S::holszowska@sp7debiensko.pl::05c02293-6d02-4222-b69d-488def3bfbe1" providerId="AD" clId="Web-{1DFF576D-457F-E2C3-3796-1D695832647D}" dt="2021-10-14T17:33:35.608" v="8" actId="14100"/>
          <ac:picMkLst>
            <pc:docMk/>
            <pc:sldMk cId="60722851" sldId="286"/>
            <ac:picMk id="5" creationId="{67956364-27E9-47E0-96D3-14BAE1D81CD3}"/>
          </ac:picMkLst>
        </pc:picChg>
      </pc:sldChg>
      <pc:sldChg chg="addSp delSp modSp">
        <pc:chgData name="Hanna Olszowska" userId="S::holszowska@sp7debiensko.pl::05c02293-6d02-4222-b69d-488def3bfbe1" providerId="AD" clId="Web-{1DFF576D-457F-E2C3-3796-1D695832647D}" dt="2021-10-14T17:36:28.660" v="17" actId="20577"/>
        <pc:sldMkLst>
          <pc:docMk/>
          <pc:sldMk cId="2718415762" sldId="287"/>
        </pc:sldMkLst>
        <pc:spChg chg="mod">
          <ac:chgData name="Hanna Olszowska" userId="S::holszowska@sp7debiensko.pl::05c02293-6d02-4222-b69d-488def3bfbe1" providerId="AD" clId="Web-{1DFF576D-457F-E2C3-3796-1D695832647D}" dt="2021-10-14T17:36:28.660" v="17" actId="20577"/>
          <ac:spMkLst>
            <pc:docMk/>
            <pc:sldMk cId="2718415762" sldId="287"/>
            <ac:spMk id="4" creationId="{B14C9D17-C848-43B8-B7E0-22756434B030}"/>
          </ac:spMkLst>
        </pc:spChg>
        <pc:spChg chg="del">
          <ac:chgData name="Hanna Olszowska" userId="S::holszowska@sp7debiensko.pl::05c02293-6d02-4222-b69d-488def3bfbe1" providerId="AD" clId="Web-{1DFF576D-457F-E2C3-3796-1D695832647D}" dt="2021-10-14T17:35:44.409" v="13"/>
          <ac:spMkLst>
            <pc:docMk/>
            <pc:sldMk cId="2718415762" sldId="287"/>
            <ac:spMk id="5" creationId="{51B56BA1-5C80-4A73-8BD1-BA953254FE42}"/>
          </ac:spMkLst>
        </pc:spChg>
        <pc:picChg chg="add mod">
          <ac:chgData name="Hanna Olszowska" userId="S::holszowska@sp7debiensko.pl::05c02293-6d02-4222-b69d-488def3bfbe1" providerId="AD" clId="Web-{1DFF576D-457F-E2C3-3796-1D695832647D}" dt="2021-10-14T17:35:35.518" v="12" actId="1076"/>
          <ac:picMkLst>
            <pc:docMk/>
            <pc:sldMk cId="2718415762" sldId="287"/>
            <ac:picMk id="6" creationId="{CCB8A2A7-3E85-44A2-B8B4-B37308320BC5}"/>
          </ac:picMkLst>
        </pc:picChg>
      </pc:sldChg>
    </pc:docChg>
  </pc:docChgLst>
  <pc:docChgLst>
    <pc:chgData clId="Web-{D95425EC-9ACD-45A3-BD18-728BCE77956A}"/>
    <pc:docChg chg="modSld">
      <pc:chgData name="" userId="" providerId="" clId="Web-{D95425EC-9ACD-45A3-BD18-728BCE77956A}" dt="2021-10-13T09:53:59.392" v="6" actId="20577"/>
      <pc:docMkLst>
        <pc:docMk/>
      </pc:docMkLst>
      <pc:sldChg chg="modSp">
        <pc:chgData name="" userId="" providerId="" clId="Web-{D95425EC-9ACD-45A3-BD18-728BCE77956A}" dt="2021-10-13T09:53:59.392" v="6" actId="20577"/>
        <pc:sldMkLst>
          <pc:docMk/>
          <pc:sldMk cId="109857222" sldId="256"/>
        </pc:sldMkLst>
        <pc:spChg chg="mod">
          <ac:chgData name="" userId="" providerId="" clId="Web-{D95425EC-9ACD-45A3-BD18-728BCE77956A}" dt="2021-10-13T09:53:59.392" v="6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  <pc:docChgLst>
    <pc:chgData name="Hanna Olszowska" userId="S::holszowska@sp7debiensko.pl::05c02293-6d02-4222-b69d-488def3bfbe1" providerId="AD" clId="Web-{96778676-AE4B-48EB-93FD-F022DC9E2D5D}"/>
    <pc:docChg chg="addSld modSld addMainMaster delMainMaster">
      <pc:chgData name="Hanna Olszowska" userId="S::holszowska@sp7debiensko.pl::05c02293-6d02-4222-b69d-488def3bfbe1" providerId="AD" clId="Web-{96778676-AE4B-48EB-93FD-F022DC9E2D5D}" dt="2021-10-11T09:49:56.970" v="101" actId="20577"/>
      <pc:docMkLst>
        <pc:docMk/>
      </pc:docMkLst>
      <pc:sldChg chg="addSp modSp mod setBg modClrScheme addAnim setClrOvrMap chgLayout">
        <pc:chgData name="Hanna Olszowska" userId="S::holszowska@sp7debiensko.pl::05c02293-6d02-4222-b69d-488def3bfbe1" providerId="AD" clId="Web-{96778676-AE4B-48EB-93FD-F022DC9E2D5D}" dt="2021-10-11T09:46:29.044" v="14"/>
        <pc:sldMkLst>
          <pc:docMk/>
          <pc:sldMk cId="109857222" sldId="256"/>
        </pc:sldMkLst>
        <pc:spChg chg="mod">
          <ac:chgData name="Hanna Olszowska" userId="S::holszowska@sp7debiensko.pl::05c02293-6d02-4222-b69d-488def3bfbe1" providerId="AD" clId="Web-{96778676-AE4B-48EB-93FD-F022DC9E2D5D}" dt="2021-10-11T09:46:29.044" v="13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Hanna Olszowska" userId="S::holszowska@sp7debiensko.pl::05c02293-6d02-4222-b69d-488def3bfbe1" providerId="AD" clId="Web-{96778676-AE4B-48EB-93FD-F022DC9E2D5D}" dt="2021-10-11T09:46:29.044" v="13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Hanna Olszowska" userId="S::holszowska@sp7debiensko.pl::05c02293-6d02-4222-b69d-488def3bfbe1" providerId="AD" clId="Web-{96778676-AE4B-48EB-93FD-F022DC9E2D5D}" dt="2021-10-11T09:46:29.044" v="13"/>
          <ac:spMkLst>
            <pc:docMk/>
            <pc:sldMk cId="109857222" sldId="256"/>
            <ac:spMk id="9" creationId="{5A59F003-E00A-43F9-91DC-CC54E3B87466}"/>
          </ac:spMkLst>
        </pc:spChg>
        <pc:spChg chg="add">
          <ac:chgData name="Hanna Olszowska" userId="S::holszowska@sp7debiensko.pl::05c02293-6d02-4222-b69d-488def3bfbe1" providerId="AD" clId="Web-{96778676-AE4B-48EB-93FD-F022DC9E2D5D}" dt="2021-10-11T09:46:29.044" v="13"/>
          <ac:spMkLst>
            <pc:docMk/>
            <pc:sldMk cId="109857222" sldId="256"/>
            <ac:spMk id="11" creationId="{D74A4382-E3AD-430A-9A1F-DFA3E0E77A7D}"/>
          </ac:spMkLst>
        </pc:spChg>
        <pc:spChg chg="add">
          <ac:chgData name="Hanna Olszowska" userId="S::holszowska@sp7debiensko.pl::05c02293-6d02-4222-b69d-488def3bfbe1" providerId="AD" clId="Web-{96778676-AE4B-48EB-93FD-F022DC9E2D5D}" dt="2021-10-11T09:46:29.044" v="13"/>
          <ac:spMkLst>
            <pc:docMk/>
            <pc:sldMk cId="109857222" sldId="256"/>
            <ac:spMk id="13" creationId="{79F40191-0F44-4FD1-82CC-ACB507C14BE6}"/>
          </ac:spMkLst>
        </pc:spChg>
        <pc:picChg chg="add">
          <ac:chgData name="Hanna Olszowska" userId="S::holszowska@sp7debiensko.pl::05c02293-6d02-4222-b69d-488def3bfbe1" providerId="AD" clId="Web-{96778676-AE4B-48EB-93FD-F022DC9E2D5D}" dt="2021-10-11T09:46:29.044" v="13"/>
          <ac:picMkLst>
            <pc:docMk/>
            <pc:sldMk cId="109857222" sldId="256"/>
            <ac:picMk id="4" creationId="{FA2E98EF-0803-46BF-911E-3E7F6C27E879}"/>
          </ac:picMkLst>
        </pc:picChg>
      </pc:sldChg>
      <pc:sldChg chg="modSp new">
        <pc:chgData name="Hanna Olszowska" userId="S::holszowska@sp7debiensko.pl::05c02293-6d02-4222-b69d-488def3bfbe1" providerId="AD" clId="Web-{96778676-AE4B-48EB-93FD-F022DC9E2D5D}" dt="2021-10-11T09:47:11.748" v="28" actId="20577"/>
        <pc:sldMkLst>
          <pc:docMk/>
          <pc:sldMk cId="2756176394" sldId="257"/>
        </pc:sldMkLst>
        <pc:spChg chg="mod">
          <ac:chgData name="Hanna Olszowska" userId="S::holszowska@sp7debiensko.pl::05c02293-6d02-4222-b69d-488def3bfbe1" providerId="AD" clId="Web-{96778676-AE4B-48EB-93FD-F022DC9E2D5D}" dt="2021-10-11T09:47:11.748" v="28" actId="20577"/>
          <ac:spMkLst>
            <pc:docMk/>
            <pc:sldMk cId="2756176394" sldId="257"/>
            <ac:spMk id="2" creationId="{73BACE5F-124D-4679-A6D5-342A2937469E}"/>
          </ac:spMkLst>
        </pc:spChg>
      </pc:sldChg>
      <pc:sldChg chg="modSp new">
        <pc:chgData name="Hanna Olszowska" userId="S::holszowska@sp7debiensko.pl::05c02293-6d02-4222-b69d-488def3bfbe1" providerId="AD" clId="Web-{96778676-AE4B-48EB-93FD-F022DC9E2D5D}" dt="2021-10-11T09:47:46.686" v="45" actId="20577"/>
        <pc:sldMkLst>
          <pc:docMk/>
          <pc:sldMk cId="2821644955" sldId="258"/>
        </pc:sldMkLst>
        <pc:spChg chg="mod">
          <ac:chgData name="Hanna Olszowska" userId="S::holszowska@sp7debiensko.pl::05c02293-6d02-4222-b69d-488def3bfbe1" providerId="AD" clId="Web-{96778676-AE4B-48EB-93FD-F022DC9E2D5D}" dt="2021-10-11T09:47:46.686" v="45" actId="20577"/>
          <ac:spMkLst>
            <pc:docMk/>
            <pc:sldMk cId="2821644955" sldId="258"/>
            <ac:spMk id="2" creationId="{9AAEA306-BD25-46D4-B545-BDD38CD5CB6D}"/>
          </ac:spMkLst>
        </pc:spChg>
      </pc:sldChg>
      <pc:sldChg chg="modSp new">
        <pc:chgData name="Hanna Olszowska" userId="S::holszowska@sp7debiensko.pl::05c02293-6d02-4222-b69d-488def3bfbe1" providerId="AD" clId="Web-{96778676-AE4B-48EB-93FD-F022DC9E2D5D}" dt="2021-10-11T09:49:56.970" v="101" actId="20577"/>
        <pc:sldMkLst>
          <pc:docMk/>
          <pc:sldMk cId="3954171340" sldId="259"/>
        </pc:sldMkLst>
        <pc:spChg chg="mod">
          <ac:chgData name="Hanna Olszowska" userId="S::holszowska@sp7debiensko.pl::05c02293-6d02-4222-b69d-488def3bfbe1" providerId="AD" clId="Web-{96778676-AE4B-48EB-93FD-F022DC9E2D5D}" dt="2021-10-11T09:48:12.984" v="65" actId="20577"/>
          <ac:spMkLst>
            <pc:docMk/>
            <pc:sldMk cId="3954171340" sldId="259"/>
            <ac:spMk id="2" creationId="{E9018FD2-C314-4A4F-B29C-DA81C84384A0}"/>
          </ac:spMkLst>
        </pc:spChg>
        <pc:spChg chg="mod">
          <ac:chgData name="Hanna Olszowska" userId="S::holszowska@sp7debiensko.pl::05c02293-6d02-4222-b69d-488def3bfbe1" providerId="AD" clId="Web-{96778676-AE4B-48EB-93FD-F022DC9E2D5D}" dt="2021-10-11T09:49:56.970" v="101" actId="20577"/>
          <ac:spMkLst>
            <pc:docMk/>
            <pc:sldMk cId="3954171340" sldId="259"/>
            <ac:spMk id="3" creationId="{6A928FE8-693B-4E14-B805-D12C921C0E95}"/>
          </ac:spMkLst>
        </pc:spChg>
      </pc:sldChg>
      <pc:sldChg chg="modSp new">
        <pc:chgData name="Hanna Olszowska" userId="S::holszowska@sp7debiensko.pl::05c02293-6d02-4222-b69d-488def3bfbe1" providerId="AD" clId="Web-{96778676-AE4B-48EB-93FD-F022DC9E2D5D}" dt="2021-10-11T09:48:33.844" v="77" actId="20577"/>
        <pc:sldMkLst>
          <pc:docMk/>
          <pc:sldMk cId="491907869" sldId="260"/>
        </pc:sldMkLst>
        <pc:spChg chg="mod">
          <ac:chgData name="Hanna Olszowska" userId="S::holszowska@sp7debiensko.pl::05c02293-6d02-4222-b69d-488def3bfbe1" providerId="AD" clId="Web-{96778676-AE4B-48EB-93FD-F022DC9E2D5D}" dt="2021-10-11T09:48:33.844" v="77" actId="20577"/>
          <ac:spMkLst>
            <pc:docMk/>
            <pc:sldMk cId="491907869" sldId="260"/>
            <ac:spMk id="2" creationId="{E1BDF0F6-50DB-4AA9-BB15-14D6FBC10AC8}"/>
          </ac:spMkLst>
        </pc:spChg>
      </pc:sldChg>
      <pc:sldChg chg="modSp new">
        <pc:chgData name="Hanna Olszowska" userId="S::holszowska@sp7debiensko.pl::05c02293-6d02-4222-b69d-488def3bfbe1" providerId="AD" clId="Web-{96778676-AE4B-48EB-93FD-F022DC9E2D5D}" dt="2021-10-11T09:48:55.391" v="92" actId="20577"/>
        <pc:sldMkLst>
          <pc:docMk/>
          <pc:sldMk cId="2562549941" sldId="261"/>
        </pc:sldMkLst>
        <pc:spChg chg="mod">
          <ac:chgData name="Hanna Olszowska" userId="S::holszowska@sp7debiensko.pl::05c02293-6d02-4222-b69d-488def3bfbe1" providerId="AD" clId="Web-{96778676-AE4B-48EB-93FD-F022DC9E2D5D}" dt="2021-10-11T09:48:55.391" v="92" actId="20577"/>
          <ac:spMkLst>
            <pc:docMk/>
            <pc:sldMk cId="2562549941" sldId="261"/>
            <ac:spMk id="2" creationId="{C4D10329-436E-4157-8974-AF700C78AEDA}"/>
          </ac:spMkLst>
        </pc:spChg>
      </pc:sldChg>
      <pc:sldChg chg="new">
        <pc:chgData name="Hanna Olszowska" userId="S::holszowska@sp7debiensko.pl::05c02293-6d02-4222-b69d-488def3bfbe1" providerId="AD" clId="Web-{96778676-AE4B-48EB-93FD-F022DC9E2D5D}" dt="2021-10-11T09:48:59.969" v="93"/>
        <pc:sldMkLst>
          <pc:docMk/>
          <pc:sldMk cId="1849691228" sldId="262"/>
        </pc:sldMkLst>
      </pc:sldChg>
      <pc:sldMasterChg chg="del delSldLayout">
        <pc:chgData name="Hanna Olszowska" userId="S::holszowska@sp7debiensko.pl::05c02293-6d02-4222-b69d-488def3bfbe1" providerId="AD" clId="Web-{96778676-AE4B-48EB-93FD-F022DC9E2D5D}" dt="2021-10-11T09:46:29.044" v="13"/>
        <pc:sldMasterMkLst>
          <pc:docMk/>
          <pc:sldMasterMk cId="2460954070" sldId="2147483660"/>
        </pc:sldMasterMkLst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replId addSldLayout">
        <pc:chgData name="Hanna Olszowska" userId="S::holszowska@sp7debiensko.pl::05c02293-6d02-4222-b69d-488def3bfbe1" providerId="AD" clId="Web-{96778676-AE4B-48EB-93FD-F022DC9E2D5D}" dt="2021-10-11T09:46:29.044" v="13"/>
        <pc:sldMasterMkLst>
          <pc:docMk/>
          <pc:sldMasterMk cId="3163566663" sldId="2147483672"/>
        </pc:sldMasterMkLst>
        <pc:sldLayoutChg chg="ad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167119894" sldId="2147483673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683065586" sldId="2147483674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657551868" sldId="2147483675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2291904786" sldId="2147483676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759851186" sldId="2147483677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1921829143" sldId="2147483678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4015075205" sldId="2147483679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1973651338" sldId="2147483680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1703191063" sldId="2147483681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1649330877" sldId="2147483682"/>
          </pc:sldLayoutMkLst>
        </pc:sldLayoutChg>
        <pc:sldLayoutChg chg="add replId">
          <pc:chgData name="Hanna Olszowska" userId="S::holszowska@sp7debiensko.pl::05c02293-6d02-4222-b69d-488def3bfbe1" providerId="AD" clId="Web-{96778676-AE4B-48EB-93FD-F022DC9E2D5D}" dt="2021-10-11T09:46:29.044" v="13"/>
          <pc:sldLayoutMkLst>
            <pc:docMk/>
            <pc:sldMasterMk cId="3163566663" sldId="2147483672"/>
            <pc:sldLayoutMk cId="4074871368" sldId="2147483683"/>
          </pc:sldLayoutMkLst>
        </pc:sldLayoutChg>
      </pc:sldMasterChg>
    </pc:docChg>
  </pc:docChgLst>
  <pc:docChgLst>
    <pc:chgData name="Hanna Olszowska" userId="S::holszowska@sp7debiensko.pl::05c02293-6d02-4222-b69d-488def3bfbe1" providerId="AD" clId="Web-{335AE95B-1540-6C02-5D48-4FE1E5F0EBD8}"/>
    <pc:docChg chg="addSld modSld">
      <pc:chgData name="Hanna Olszowska" userId="S::holszowska@sp7debiensko.pl::05c02293-6d02-4222-b69d-488def3bfbe1" providerId="AD" clId="Web-{335AE95B-1540-6C02-5D48-4FE1E5F0EBD8}" dt="2021-10-11T15:50:46.429" v="620" actId="20577"/>
      <pc:docMkLst>
        <pc:docMk/>
      </pc:docMkLst>
      <pc:sldChg chg="modSp">
        <pc:chgData name="Hanna Olszowska" userId="S::holszowska@sp7debiensko.pl::05c02293-6d02-4222-b69d-488def3bfbe1" providerId="AD" clId="Web-{335AE95B-1540-6C02-5D48-4FE1E5F0EBD8}" dt="2021-10-11T14:46:27.485" v="16" actId="20577"/>
        <pc:sldMkLst>
          <pc:docMk/>
          <pc:sldMk cId="1849691228" sldId="262"/>
        </pc:sldMkLst>
        <pc:spChg chg="mod">
          <ac:chgData name="Hanna Olszowska" userId="S::holszowska@sp7debiensko.pl::05c02293-6d02-4222-b69d-488def3bfbe1" providerId="AD" clId="Web-{335AE95B-1540-6C02-5D48-4FE1E5F0EBD8}" dt="2021-10-11T14:46:27.485" v="16" actId="20577"/>
          <ac:spMkLst>
            <pc:docMk/>
            <pc:sldMk cId="1849691228" sldId="262"/>
            <ac:spMk id="2" creationId="{598AAF6A-F7F4-41B8-A0EA-837DC9F7BD43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46:39.080" v="28" actId="20577"/>
        <pc:sldMkLst>
          <pc:docMk/>
          <pc:sldMk cId="4211048372" sldId="263"/>
        </pc:sldMkLst>
        <pc:spChg chg="mod">
          <ac:chgData name="Hanna Olszowska" userId="S::holszowska@sp7debiensko.pl::05c02293-6d02-4222-b69d-488def3bfbe1" providerId="AD" clId="Web-{335AE95B-1540-6C02-5D48-4FE1E5F0EBD8}" dt="2021-10-11T14:46:39.080" v="28" actId="20577"/>
          <ac:spMkLst>
            <pc:docMk/>
            <pc:sldMk cId="4211048372" sldId="263"/>
            <ac:spMk id="2" creationId="{28A51B88-AD23-4BBC-BBE5-2D67F6731D6A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49:04.776" v="42" actId="20577"/>
        <pc:sldMkLst>
          <pc:docMk/>
          <pc:sldMk cId="989591722" sldId="264"/>
        </pc:sldMkLst>
        <pc:spChg chg="mod">
          <ac:chgData name="Hanna Olszowska" userId="S::holszowska@sp7debiensko.pl::05c02293-6d02-4222-b69d-488def3bfbe1" providerId="AD" clId="Web-{335AE95B-1540-6C02-5D48-4FE1E5F0EBD8}" dt="2021-10-11T14:49:04.776" v="42" actId="20577"/>
          <ac:spMkLst>
            <pc:docMk/>
            <pc:sldMk cId="989591722" sldId="264"/>
            <ac:spMk id="2" creationId="{622569B1-F0D4-4D95-9408-C0B82CBC605C}"/>
          </ac:spMkLst>
        </pc:spChg>
      </pc:sldChg>
      <pc:sldChg chg="new">
        <pc:chgData name="Hanna Olszowska" userId="S::holszowska@sp7debiensko.pl::05c02293-6d02-4222-b69d-488def3bfbe1" providerId="AD" clId="Web-{335AE95B-1540-6C02-5D48-4FE1E5F0EBD8}" dt="2021-10-11T14:46:06.968" v="2"/>
        <pc:sldMkLst>
          <pc:docMk/>
          <pc:sldMk cId="2753510667" sldId="265"/>
        </pc:sldMkLst>
      </pc:sldChg>
      <pc:sldChg chg="new">
        <pc:chgData name="Hanna Olszowska" userId="S::holszowska@sp7debiensko.pl::05c02293-6d02-4222-b69d-488def3bfbe1" providerId="AD" clId="Web-{335AE95B-1540-6C02-5D48-4FE1E5F0EBD8}" dt="2021-10-11T14:46:11.500" v="3"/>
        <pc:sldMkLst>
          <pc:docMk/>
          <pc:sldMk cId="4046806594" sldId="266"/>
        </pc:sldMkLst>
      </pc:sldChg>
      <pc:sldChg chg="modSp new">
        <pc:chgData name="Hanna Olszowska" userId="S::holszowska@sp7debiensko.pl::05c02293-6d02-4222-b69d-488def3bfbe1" providerId="AD" clId="Web-{335AE95B-1540-6C02-5D48-4FE1E5F0EBD8}" dt="2021-10-11T14:51:21.003" v="62" actId="20577"/>
        <pc:sldMkLst>
          <pc:docMk/>
          <pc:sldMk cId="3038626953" sldId="267"/>
        </pc:sldMkLst>
        <pc:spChg chg="mod">
          <ac:chgData name="Hanna Olszowska" userId="S::holszowska@sp7debiensko.pl::05c02293-6d02-4222-b69d-488def3bfbe1" providerId="AD" clId="Web-{335AE95B-1540-6C02-5D48-4FE1E5F0EBD8}" dt="2021-10-11T14:51:21.003" v="62" actId="20577"/>
          <ac:spMkLst>
            <pc:docMk/>
            <pc:sldMk cId="3038626953" sldId="267"/>
            <ac:spMk id="2" creationId="{A4778292-61E5-4EE4-936F-9F068159A395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2:47.070" v="107" actId="20577"/>
        <pc:sldMkLst>
          <pc:docMk/>
          <pc:sldMk cId="4172631068" sldId="268"/>
        </pc:sldMkLst>
        <pc:spChg chg="mod">
          <ac:chgData name="Hanna Olszowska" userId="S::holszowska@sp7debiensko.pl::05c02293-6d02-4222-b69d-488def3bfbe1" providerId="AD" clId="Web-{335AE95B-1540-6C02-5D48-4FE1E5F0EBD8}" dt="2021-10-11T14:52:47.070" v="107" actId="20577"/>
          <ac:spMkLst>
            <pc:docMk/>
            <pc:sldMk cId="4172631068" sldId="268"/>
            <ac:spMk id="2" creationId="{F68F86F5-332D-4689-93F4-1E140F0FB9B5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2:34.226" v="105" actId="20577"/>
        <pc:sldMkLst>
          <pc:docMk/>
          <pc:sldMk cId="708220732" sldId="269"/>
        </pc:sldMkLst>
        <pc:spChg chg="mod">
          <ac:chgData name="Hanna Olszowska" userId="S::holszowska@sp7debiensko.pl::05c02293-6d02-4222-b69d-488def3bfbe1" providerId="AD" clId="Web-{335AE95B-1540-6C02-5D48-4FE1E5F0EBD8}" dt="2021-10-11T14:52:34.226" v="105" actId="20577"/>
          <ac:spMkLst>
            <pc:docMk/>
            <pc:sldMk cId="708220732" sldId="269"/>
            <ac:spMk id="2" creationId="{69D21400-CFC0-4171-8FCB-F3325139A579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3:38.651" v="123" actId="20577"/>
        <pc:sldMkLst>
          <pc:docMk/>
          <pc:sldMk cId="4286521675" sldId="270"/>
        </pc:sldMkLst>
        <pc:spChg chg="mod">
          <ac:chgData name="Hanna Olszowska" userId="S::holszowska@sp7debiensko.pl::05c02293-6d02-4222-b69d-488def3bfbe1" providerId="AD" clId="Web-{335AE95B-1540-6C02-5D48-4FE1E5F0EBD8}" dt="2021-10-11T14:53:38.651" v="123" actId="20577"/>
          <ac:spMkLst>
            <pc:docMk/>
            <pc:sldMk cId="4286521675" sldId="270"/>
            <ac:spMk id="2" creationId="{4E79354D-86E8-4644-8C94-3EB89A0BC368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3:58.809" v="130" actId="20577"/>
        <pc:sldMkLst>
          <pc:docMk/>
          <pc:sldMk cId="3659296862" sldId="271"/>
        </pc:sldMkLst>
        <pc:spChg chg="mod">
          <ac:chgData name="Hanna Olszowska" userId="S::holszowska@sp7debiensko.pl::05c02293-6d02-4222-b69d-488def3bfbe1" providerId="AD" clId="Web-{335AE95B-1540-6C02-5D48-4FE1E5F0EBD8}" dt="2021-10-11T14:53:58.809" v="130" actId="20577"/>
          <ac:spMkLst>
            <pc:docMk/>
            <pc:sldMk cId="3659296862" sldId="271"/>
            <ac:spMk id="2" creationId="{D53214DA-CE8D-4395-87CF-2F28FB12BFDF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4:34.249" v="147" actId="20577"/>
        <pc:sldMkLst>
          <pc:docMk/>
          <pc:sldMk cId="62897188" sldId="272"/>
        </pc:sldMkLst>
        <pc:spChg chg="mod">
          <ac:chgData name="Hanna Olszowska" userId="S::holszowska@sp7debiensko.pl::05c02293-6d02-4222-b69d-488def3bfbe1" providerId="AD" clId="Web-{335AE95B-1540-6C02-5D48-4FE1E5F0EBD8}" dt="2021-10-11T14:54:34.249" v="147" actId="20577"/>
          <ac:spMkLst>
            <pc:docMk/>
            <pc:sldMk cId="62897188" sldId="272"/>
            <ac:spMk id="2" creationId="{4D7B7F77-2EFA-4E89-AFFA-BE919CA99AE6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5:03.453" v="157" actId="20577"/>
        <pc:sldMkLst>
          <pc:docMk/>
          <pc:sldMk cId="2994783767" sldId="273"/>
        </pc:sldMkLst>
        <pc:spChg chg="mod">
          <ac:chgData name="Hanna Olszowska" userId="S::holszowska@sp7debiensko.pl::05c02293-6d02-4222-b69d-488def3bfbe1" providerId="AD" clId="Web-{335AE95B-1540-6C02-5D48-4FE1E5F0EBD8}" dt="2021-10-11T14:55:03.453" v="157" actId="20577"/>
          <ac:spMkLst>
            <pc:docMk/>
            <pc:sldMk cId="2994783767" sldId="273"/>
            <ac:spMk id="2" creationId="{07F285E6-BBAF-4C56-B1E7-3ABFCA19E692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5:17.814" v="167" actId="20577"/>
        <pc:sldMkLst>
          <pc:docMk/>
          <pc:sldMk cId="1010026663" sldId="274"/>
        </pc:sldMkLst>
        <pc:spChg chg="mod">
          <ac:chgData name="Hanna Olszowska" userId="S::holszowska@sp7debiensko.pl::05c02293-6d02-4222-b69d-488def3bfbe1" providerId="AD" clId="Web-{335AE95B-1540-6C02-5D48-4FE1E5F0EBD8}" dt="2021-10-11T14:55:17.814" v="167" actId="20577"/>
          <ac:spMkLst>
            <pc:docMk/>
            <pc:sldMk cId="1010026663" sldId="274"/>
            <ac:spMk id="2" creationId="{3C625416-8D71-49DB-A16F-CA76F35C981D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5:42.315" v="178" actId="20577"/>
        <pc:sldMkLst>
          <pc:docMk/>
          <pc:sldMk cId="1141661048" sldId="275"/>
        </pc:sldMkLst>
        <pc:spChg chg="mod">
          <ac:chgData name="Hanna Olszowska" userId="S::holszowska@sp7debiensko.pl::05c02293-6d02-4222-b69d-488def3bfbe1" providerId="AD" clId="Web-{335AE95B-1540-6C02-5D48-4FE1E5F0EBD8}" dt="2021-10-11T14:55:42.315" v="178" actId="20577"/>
          <ac:spMkLst>
            <pc:docMk/>
            <pc:sldMk cId="1141661048" sldId="275"/>
            <ac:spMk id="2" creationId="{42ED7B1C-DF5E-4AB3-908E-679A6A9AA444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6:26.505" v="191" actId="20577"/>
        <pc:sldMkLst>
          <pc:docMk/>
          <pc:sldMk cId="1946340454" sldId="276"/>
        </pc:sldMkLst>
        <pc:spChg chg="mod">
          <ac:chgData name="Hanna Olszowska" userId="S::holszowska@sp7debiensko.pl::05c02293-6d02-4222-b69d-488def3bfbe1" providerId="AD" clId="Web-{335AE95B-1540-6C02-5D48-4FE1E5F0EBD8}" dt="2021-10-11T14:56:26.505" v="191" actId="20577"/>
          <ac:spMkLst>
            <pc:docMk/>
            <pc:sldMk cId="1946340454" sldId="276"/>
            <ac:spMk id="2" creationId="{B1564965-A93C-4953-BC9F-556BA1E6D9D4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6:49.178" v="203" actId="20577"/>
        <pc:sldMkLst>
          <pc:docMk/>
          <pc:sldMk cId="3234665525" sldId="277"/>
        </pc:sldMkLst>
        <pc:spChg chg="mod">
          <ac:chgData name="Hanna Olszowska" userId="S::holszowska@sp7debiensko.pl::05c02293-6d02-4222-b69d-488def3bfbe1" providerId="AD" clId="Web-{335AE95B-1540-6C02-5D48-4FE1E5F0EBD8}" dt="2021-10-11T14:56:49.178" v="203" actId="20577"/>
          <ac:spMkLst>
            <pc:docMk/>
            <pc:sldMk cId="3234665525" sldId="277"/>
            <ac:spMk id="2" creationId="{5B7062F5-AE71-4350-9C68-C7B4BCCC3E4C}"/>
          </ac:spMkLst>
        </pc:spChg>
      </pc:sldChg>
      <pc:sldChg chg="modSp new">
        <pc:chgData name="Hanna Olszowska" userId="S::holszowska@sp7debiensko.pl::05c02293-6d02-4222-b69d-488def3bfbe1" providerId="AD" clId="Web-{335AE95B-1540-6C02-5D48-4FE1E5F0EBD8}" dt="2021-10-11T14:57:02.679" v="215" actId="20577"/>
        <pc:sldMkLst>
          <pc:docMk/>
          <pc:sldMk cId="1030436779" sldId="278"/>
        </pc:sldMkLst>
        <pc:spChg chg="mod">
          <ac:chgData name="Hanna Olszowska" userId="S::holszowska@sp7debiensko.pl::05c02293-6d02-4222-b69d-488def3bfbe1" providerId="AD" clId="Web-{335AE95B-1540-6C02-5D48-4FE1E5F0EBD8}" dt="2021-10-11T14:57:02.679" v="215" actId="20577"/>
          <ac:spMkLst>
            <pc:docMk/>
            <pc:sldMk cId="1030436779" sldId="278"/>
            <ac:spMk id="2" creationId="{263226C7-8D45-4216-94A1-CB995E531D09}"/>
          </ac:spMkLst>
        </pc:spChg>
      </pc:sldChg>
      <pc:sldChg chg="addSp delSp modSp new mod setBg">
        <pc:chgData name="Hanna Olszowska" userId="S::holszowska@sp7debiensko.pl::05c02293-6d02-4222-b69d-488def3bfbe1" providerId="AD" clId="Web-{335AE95B-1540-6C02-5D48-4FE1E5F0EBD8}" dt="2021-10-11T14:57:54.432" v="226" actId="20577"/>
        <pc:sldMkLst>
          <pc:docMk/>
          <pc:sldMk cId="1397747609" sldId="279"/>
        </pc:sldMkLst>
        <pc:spChg chg="mod">
          <ac:chgData name="Hanna Olszowska" userId="S::holszowska@sp7debiensko.pl::05c02293-6d02-4222-b69d-488def3bfbe1" providerId="AD" clId="Web-{335AE95B-1540-6C02-5D48-4FE1E5F0EBD8}" dt="2021-10-11T14:57:54.432" v="226" actId="20577"/>
          <ac:spMkLst>
            <pc:docMk/>
            <pc:sldMk cId="1397747609" sldId="279"/>
            <ac:spMk id="2" creationId="{1D23EA61-0E40-452C-81C2-A4F3368655BF}"/>
          </ac:spMkLst>
        </pc:spChg>
        <pc:spChg chg="del">
          <ac:chgData name="Hanna Olszowska" userId="S::holszowska@sp7debiensko.pl::05c02293-6d02-4222-b69d-488def3bfbe1" providerId="AD" clId="Web-{335AE95B-1540-6C02-5D48-4FE1E5F0EBD8}" dt="2021-10-11T14:57:30.556" v="217"/>
          <ac:spMkLst>
            <pc:docMk/>
            <pc:sldMk cId="1397747609" sldId="279"/>
            <ac:spMk id="3" creationId="{C2324FA0-0D35-48D8-B4E2-CB4F87CD5979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4:57:30.556" v="217"/>
          <ac:spMkLst>
            <pc:docMk/>
            <pc:sldMk cId="1397747609" sldId="279"/>
            <ac:spMk id="8" creationId="{8D06CE56-3881-4ADA-8CEF-D18B02C242A3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4:57:30.556" v="217"/>
          <ac:spMkLst>
            <pc:docMk/>
            <pc:sldMk cId="1397747609" sldId="279"/>
            <ac:spMk id="10" creationId="{79F3C543-62EC-4433-9C93-A2CD8764E9B4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4:57:30.556" v="217"/>
          <ac:spMkLst>
            <pc:docMk/>
            <pc:sldMk cId="1397747609" sldId="279"/>
            <ac:spMk id="12" creationId="{1ACA2EA0-FFD3-42EC-9406-B595015ED96E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4:57:30.556" v="217"/>
          <ac:spMkLst>
            <pc:docMk/>
            <pc:sldMk cId="1397747609" sldId="279"/>
            <ac:spMk id="14" creationId="{D5288BCE-665C-472A-8C43-664BCFA31E43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4:57:30.556" v="217"/>
          <ac:spMkLst>
            <pc:docMk/>
            <pc:sldMk cId="1397747609" sldId="279"/>
            <ac:spMk id="16" creationId="{46C57131-53A7-4C1A-BEA8-25F06A06AD29}"/>
          </ac:spMkLst>
        </pc:spChg>
      </pc:sldChg>
      <pc:sldChg chg="addSp delSp modSp new mod setBg modClrScheme delDesignElem chgLayout">
        <pc:chgData name="Hanna Olszowska" userId="S::holszowska@sp7debiensko.pl::05c02293-6d02-4222-b69d-488def3bfbe1" providerId="AD" clId="Web-{335AE95B-1540-6C02-5D48-4FE1E5F0EBD8}" dt="2021-10-11T15:03:04.873" v="291"/>
        <pc:sldMkLst>
          <pc:docMk/>
          <pc:sldMk cId="102311106" sldId="280"/>
        </pc:sldMkLst>
        <pc:spChg chg="mod ord">
          <ac:chgData name="Hanna Olszowska" userId="S::holszowska@sp7debiensko.pl::05c02293-6d02-4222-b69d-488def3bfbe1" providerId="AD" clId="Web-{335AE95B-1540-6C02-5D48-4FE1E5F0EBD8}" dt="2021-10-11T15:03:04.873" v="291"/>
          <ac:spMkLst>
            <pc:docMk/>
            <pc:sldMk cId="102311106" sldId="280"/>
            <ac:spMk id="2" creationId="{BCDF0027-3B32-4D39-8ADD-F142F23FCB62}"/>
          </ac:spMkLst>
        </pc:spChg>
        <pc:spChg chg="mod ord">
          <ac:chgData name="Hanna Olszowska" userId="S::holszowska@sp7debiensko.pl::05c02293-6d02-4222-b69d-488def3bfbe1" providerId="AD" clId="Web-{335AE95B-1540-6C02-5D48-4FE1E5F0EBD8}" dt="2021-10-11T15:03:04.873" v="291"/>
          <ac:spMkLst>
            <pc:docMk/>
            <pc:sldMk cId="102311106" sldId="280"/>
            <ac:spMk id="3" creationId="{64BAE31B-ACD2-4C99-B5D3-C17F23C728A8}"/>
          </ac:spMkLst>
        </pc:spChg>
        <pc:spChg chg="add del mod ord">
          <ac:chgData name="Hanna Olszowska" userId="S::holszowska@sp7debiensko.pl::05c02293-6d02-4222-b69d-488def3bfbe1" providerId="AD" clId="Web-{335AE95B-1540-6C02-5D48-4FE1E5F0EBD8}" dt="2021-10-11T15:02:13.588" v="287"/>
          <ac:spMkLst>
            <pc:docMk/>
            <pc:sldMk cId="102311106" sldId="280"/>
            <ac:spMk id="4" creationId="{F1D85441-5DF8-4B9C-8C8A-D470141EF955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03:04.873" v="291"/>
          <ac:spMkLst>
            <pc:docMk/>
            <pc:sldMk cId="102311106" sldId="280"/>
            <ac:spMk id="7" creationId="{8D06CE56-3881-4ADA-8CEF-D18B02C242A3}"/>
          </ac:spMkLst>
        </pc:spChg>
        <pc:spChg chg="add del">
          <ac:chgData name="Hanna Olszowska" userId="S::holszowska@sp7debiensko.pl::05c02293-6d02-4222-b69d-488def3bfbe1" providerId="AD" clId="Web-{335AE95B-1540-6C02-5D48-4FE1E5F0EBD8}" dt="2021-10-11T15:00:05.425" v="266"/>
          <ac:spMkLst>
            <pc:docMk/>
            <pc:sldMk cId="102311106" sldId="280"/>
            <ac:spMk id="8" creationId="{1C799903-48D5-4A31-A1A2-541072D9771E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03:04.873" v="291"/>
          <ac:spMkLst>
            <pc:docMk/>
            <pc:sldMk cId="102311106" sldId="280"/>
            <ac:spMk id="9" creationId="{79F3C543-62EC-4433-9C93-A2CD8764E9B4}"/>
          </ac:spMkLst>
        </pc:spChg>
        <pc:spChg chg="add del">
          <ac:chgData name="Hanna Olszowska" userId="S::holszowska@sp7debiensko.pl::05c02293-6d02-4222-b69d-488def3bfbe1" providerId="AD" clId="Web-{335AE95B-1540-6C02-5D48-4FE1E5F0EBD8}" dt="2021-10-11T15:00:05.425" v="266"/>
          <ac:spMkLst>
            <pc:docMk/>
            <pc:sldMk cId="102311106" sldId="280"/>
            <ac:spMk id="10" creationId="{8EFFF109-FC58-4FD3-BE05-9775A1310F55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03:04.873" v="291"/>
          <ac:spMkLst>
            <pc:docMk/>
            <pc:sldMk cId="102311106" sldId="280"/>
            <ac:spMk id="11" creationId="{68AF5748-FED8-45BA-8631-26D1D10F3246}"/>
          </ac:spMkLst>
        </pc:spChg>
        <pc:spChg chg="add del">
          <ac:chgData name="Hanna Olszowska" userId="S::holszowska@sp7debiensko.pl::05c02293-6d02-4222-b69d-488def3bfbe1" providerId="AD" clId="Web-{335AE95B-1540-6C02-5D48-4FE1E5F0EBD8}" dt="2021-10-11T15:00:05.425" v="266"/>
          <ac:spMkLst>
            <pc:docMk/>
            <pc:sldMk cId="102311106" sldId="280"/>
            <ac:spMk id="12" creationId="{E1B96AD6-92A9-4273-A62B-96A1C3E0BA95}"/>
          </ac:spMkLst>
        </pc:spChg>
        <pc:spChg chg="add del">
          <ac:chgData name="Hanna Olszowska" userId="S::holszowska@sp7debiensko.pl::05c02293-6d02-4222-b69d-488def3bfbe1" providerId="AD" clId="Web-{335AE95B-1540-6C02-5D48-4FE1E5F0EBD8}" dt="2021-10-11T15:00:05.425" v="266"/>
          <ac:spMkLst>
            <pc:docMk/>
            <pc:sldMk cId="102311106" sldId="280"/>
            <ac:spMk id="14" creationId="{463EEC44-1BA3-44ED-81FC-A644B04B2A44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03:04.873" v="291"/>
          <ac:spMkLst>
            <pc:docMk/>
            <pc:sldMk cId="102311106" sldId="280"/>
            <ac:spMk id="16" creationId="{AF2F604E-43BE-4DC3-B983-E071523364F8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03:04.873" v="291"/>
          <ac:spMkLst>
            <pc:docMk/>
            <pc:sldMk cId="102311106" sldId="280"/>
            <ac:spMk id="18" creationId="{08C9B587-E65E-4B52-B37C-ABEBB6E87928}"/>
          </ac:spMkLst>
        </pc:spChg>
        <pc:picChg chg="add mod ord">
          <ac:chgData name="Hanna Olszowska" userId="S::holszowska@sp7debiensko.pl::05c02293-6d02-4222-b69d-488def3bfbe1" providerId="AD" clId="Web-{335AE95B-1540-6C02-5D48-4FE1E5F0EBD8}" dt="2021-10-11T15:03:04.873" v="291"/>
          <ac:picMkLst>
            <pc:docMk/>
            <pc:sldMk cId="102311106" sldId="280"/>
            <ac:picMk id="5" creationId="{B07C7A40-9DDF-4EDB-8FFF-14078EB7DB25}"/>
          </ac:picMkLst>
        </pc:picChg>
      </pc:sldChg>
      <pc:sldChg chg="addSp delSp modSp new mod setBg">
        <pc:chgData name="Hanna Olszowska" userId="S::holszowska@sp7debiensko.pl::05c02293-6d02-4222-b69d-488def3bfbe1" providerId="AD" clId="Web-{335AE95B-1540-6C02-5D48-4FE1E5F0EBD8}" dt="2021-10-11T15:17:26.815" v="600"/>
        <pc:sldMkLst>
          <pc:docMk/>
          <pc:sldMk cId="3479910574" sldId="281"/>
        </pc:sldMkLst>
        <pc:spChg chg="mod">
          <ac:chgData name="Hanna Olszowska" userId="S::holszowska@sp7debiensko.pl::05c02293-6d02-4222-b69d-488def3bfbe1" providerId="AD" clId="Web-{335AE95B-1540-6C02-5D48-4FE1E5F0EBD8}" dt="2021-10-11T15:17:26.815" v="600"/>
          <ac:spMkLst>
            <pc:docMk/>
            <pc:sldMk cId="3479910574" sldId="281"/>
            <ac:spMk id="2" creationId="{5D88C0B7-A133-4967-B37E-8702A126E971}"/>
          </ac:spMkLst>
        </pc:spChg>
        <pc:spChg chg="mod">
          <ac:chgData name="Hanna Olszowska" userId="S::holszowska@sp7debiensko.pl::05c02293-6d02-4222-b69d-488def3bfbe1" providerId="AD" clId="Web-{335AE95B-1540-6C02-5D48-4FE1E5F0EBD8}" dt="2021-10-11T15:17:26.815" v="600"/>
          <ac:spMkLst>
            <pc:docMk/>
            <pc:sldMk cId="3479910574" sldId="281"/>
            <ac:spMk id="3" creationId="{2EC1F427-7E64-405E-8C47-7528451B5AAF}"/>
          </ac:spMkLst>
        </pc:spChg>
        <pc:spChg chg="del mod">
          <ac:chgData name="Hanna Olszowska" userId="S::holszowska@sp7debiensko.pl::05c02293-6d02-4222-b69d-488def3bfbe1" providerId="AD" clId="Web-{335AE95B-1540-6C02-5D48-4FE1E5F0EBD8}" dt="2021-10-11T15:16:27.561" v="544"/>
          <ac:spMkLst>
            <pc:docMk/>
            <pc:sldMk cId="3479910574" sldId="281"/>
            <ac:spMk id="4" creationId="{2D371A48-5B81-42B0-85E4-9DC00844769F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7:26.815" v="600"/>
          <ac:spMkLst>
            <pc:docMk/>
            <pc:sldMk cId="3479910574" sldId="281"/>
            <ac:spMk id="10" creationId="{8D06CE56-3881-4ADA-8CEF-D18B02C242A3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7:26.815" v="600"/>
          <ac:spMkLst>
            <pc:docMk/>
            <pc:sldMk cId="3479910574" sldId="281"/>
            <ac:spMk id="12" creationId="{79F3C543-62EC-4433-9C93-A2CD8764E9B4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7:26.815" v="600"/>
          <ac:spMkLst>
            <pc:docMk/>
            <pc:sldMk cId="3479910574" sldId="281"/>
            <ac:spMk id="14" creationId="{68AF5748-FED8-45BA-8631-26D1D10F3246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7:26.815" v="600"/>
          <ac:spMkLst>
            <pc:docMk/>
            <pc:sldMk cId="3479910574" sldId="281"/>
            <ac:spMk id="16" creationId="{AF2F604E-43BE-4DC3-B983-E071523364F8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7:26.815" v="600"/>
          <ac:spMkLst>
            <pc:docMk/>
            <pc:sldMk cId="3479910574" sldId="281"/>
            <ac:spMk id="18" creationId="{08C9B587-E65E-4B52-B37C-ABEBB6E87928}"/>
          </ac:spMkLst>
        </pc:spChg>
        <pc:picChg chg="add mod ord">
          <ac:chgData name="Hanna Olszowska" userId="S::holszowska@sp7debiensko.pl::05c02293-6d02-4222-b69d-488def3bfbe1" providerId="AD" clId="Web-{335AE95B-1540-6C02-5D48-4FE1E5F0EBD8}" dt="2021-10-11T15:17:26.815" v="600"/>
          <ac:picMkLst>
            <pc:docMk/>
            <pc:sldMk cId="3479910574" sldId="281"/>
            <ac:picMk id="5" creationId="{CDC77175-EE1E-40D8-923F-204AAC508EFE}"/>
          </ac:picMkLst>
        </pc:picChg>
      </pc:sldChg>
      <pc:sldChg chg="addSp modSp new mod setBg">
        <pc:chgData name="Hanna Olszowska" userId="S::holszowska@sp7debiensko.pl::05c02293-6d02-4222-b69d-488def3bfbe1" providerId="AD" clId="Web-{335AE95B-1540-6C02-5D48-4FE1E5F0EBD8}" dt="2021-10-11T15:50:46.429" v="620" actId="20577"/>
        <pc:sldMkLst>
          <pc:docMk/>
          <pc:sldMk cId="1499174515" sldId="282"/>
        </pc:sldMkLst>
        <pc:spChg chg="mod">
          <ac:chgData name="Hanna Olszowska" userId="S::holszowska@sp7debiensko.pl::05c02293-6d02-4222-b69d-488def3bfbe1" providerId="AD" clId="Web-{335AE95B-1540-6C02-5D48-4FE1E5F0EBD8}" dt="2021-10-11T15:10:59.776" v="448"/>
          <ac:spMkLst>
            <pc:docMk/>
            <pc:sldMk cId="1499174515" sldId="282"/>
            <ac:spMk id="2" creationId="{F68580C7-0EFC-462B-A729-68A1B2C8BDB6}"/>
          </ac:spMkLst>
        </pc:spChg>
        <pc:spChg chg="mod">
          <ac:chgData name="Hanna Olszowska" userId="S::holszowska@sp7debiensko.pl::05c02293-6d02-4222-b69d-488def3bfbe1" providerId="AD" clId="Web-{335AE95B-1540-6C02-5D48-4FE1E5F0EBD8}" dt="2021-10-11T15:50:46.429" v="620" actId="20577"/>
          <ac:spMkLst>
            <pc:docMk/>
            <pc:sldMk cId="1499174515" sldId="282"/>
            <ac:spMk id="3" creationId="{10C03E10-2E9C-4458-A9FF-BAA09EAB7093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0:59.776" v="448"/>
          <ac:spMkLst>
            <pc:docMk/>
            <pc:sldMk cId="1499174515" sldId="282"/>
            <ac:spMk id="9" creationId="{5DF40726-9B19-4165-9C26-757D16E19E23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0:59.776" v="448"/>
          <ac:spMkLst>
            <pc:docMk/>
            <pc:sldMk cId="1499174515" sldId="282"/>
            <ac:spMk id="11" creationId="{2089CB41-F399-4AEB-980C-5BFB1049CBED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0:59.776" v="448"/>
          <ac:spMkLst>
            <pc:docMk/>
            <pc:sldMk cId="1499174515" sldId="282"/>
            <ac:spMk id="13" creationId="{1BFC967B-3DD6-463D-9DB9-6E4419AE0DAA}"/>
          </ac:spMkLst>
        </pc:spChg>
        <pc:picChg chg="add mod">
          <ac:chgData name="Hanna Olszowska" userId="S::holszowska@sp7debiensko.pl::05c02293-6d02-4222-b69d-488def3bfbe1" providerId="AD" clId="Web-{335AE95B-1540-6C02-5D48-4FE1E5F0EBD8}" dt="2021-10-11T15:10:59.776" v="448"/>
          <ac:picMkLst>
            <pc:docMk/>
            <pc:sldMk cId="1499174515" sldId="282"/>
            <ac:picMk id="4" creationId="{C4A5B650-CA0A-4557-A3DE-B22E7BDD4219}"/>
          </ac:picMkLst>
        </pc:picChg>
      </pc:sldChg>
      <pc:sldChg chg="addSp modSp new mod setBg">
        <pc:chgData name="Hanna Olszowska" userId="S::holszowska@sp7debiensko.pl::05c02293-6d02-4222-b69d-488def3bfbe1" providerId="AD" clId="Web-{335AE95B-1540-6C02-5D48-4FE1E5F0EBD8}" dt="2021-10-11T15:15:09.088" v="542"/>
        <pc:sldMkLst>
          <pc:docMk/>
          <pc:sldMk cId="2507909019" sldId="283"/>
        </pc:sldMkLst>
        <pc:spChg chg="mod">
          <ac:chgData name="Hanna Olszowska" userId="S::holszowska@sp7debiensko.pl::05c02293-6d02-4222-b69d-488def3bfbe1" providerId="AD" clId="Web-{335AE95B-1540-6C02-5D48-4FE1E5F0EBD8}" dt="2021-10-11T15:15:09.088" v="542"/>
          <ac:spMkLst>
            <pc:docMk/>
            <pc:sldMk cId="2507909019" sldId="283"/>
            <ac:spMk id="2" creationId="{E50A492C-06F2-4C00-8635-5F908B00CB7C}"/>
          </ac:spMkLst>
        </pc:spChg>
        <pc:spChg chg="mod">
          <ac:chgData name="Hanna Olszowska" userId="S::holszowska@sp7debiensko.pl::05c02293-6d02-4222-b69d-488def3bfbe1" providerId="AD" clId="Web-{335AE95B-1540-6C02-5D48-4FE1E5F0EBD8}" dt="2021-10-11T15:15:09.088" v="542"/>
          <ac:spMkLst>
            <pc:docMk/>
            <pc:sldMk cId="2507909019" sldId="283"/>
            <ac:spMk id="3" creationId="{177FDC55-D0DA-44BB-9161-495C04038B49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5:09.088" v="542"/>
          <ac:spMkLst>
            <pc:docMk/>
            <pc:sldMk cId="2507909019" sldId="283"/>
            <ac:spMk id="9" creationId="{5DF40726-9B19-4165-9C26-757D16E19E23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5:09.088" v="542"/>
          <ac:spMkLst>
            <pc:docMk/>
            <pc:sldMk cId="2507909019" sldId="283"/>
            <ac:spMk id="11" creationId="{2089CB41-F399-4AEB-980C-5BFB1049CBED}"/>
          </ac:spMkLst>
        </pc:spChg>
        <pc:spChg chg="add">
          <ac:chgData name="Hanna Olszowska" userId="S::holszowska@sp7debiensko.pl::05c02293-6d02-4222-b69d-488def3bfbe1" providerId="AD" clId="Web-{335AE95B-1540-6C02-5D48-4FE1E5F0EBD8}" dt="2021-10-11T15:15:09.088" v="542"/>
          <ac:spMkLst>
            <pc:docMk/>
            <pc:sldMk cId="2507909019" sldId="283"/>
            <ac:spMk id="13" creationId="{1BFC967B-3DD6-463D-9DB9-6E4419AE0DAA}"/>
          </ac:spMkLst>
        </pc:spChg>
        <pc:picChg chg="add mod">
          <ac:chgData name="Hanna Olszowska" userId="S::holszowska@sp7debiensko.pl::05c02293-6d02-4222-b69d-488def3bfbe1" providerId="AD" clId="Web-{335AE95B-1540-6C02-5D48-4FE1E5F0EBD8}" dt="2021-10-11T15:15:09.088" v="542"/>
          <ac:picMkLst>
            <pc:docMk/>
            <pc:sldMk cId="2507909019" sldId="283"/>
            <ac:picMk id="4" creationId="{32729D70-9BE5-485A-8AFD-DBFBF2BC76ED}"/>
          </ac:picMkLst>
        </pc:picChg>
      </pc:sldChg>
      <pc:sldChg chg="modSp new">
        <pc:chgData name="Hanna Olszowska" userId="S::holszowska@sp7debiensko.pl::05c02293-6d02-4222-b69d-488def3bfbe1" providerId="AD" clId="Web-{335AE95B-1540-6C02-5D48-4FE1E5F0EBD8}" dt="2021-10-11T15:20:36.031" v="618" actId="20577"/>
        <pc:sldMkLst>
          <pc:docMk/>
          <pc:sldMk cId="2757032816" sldId="284"/>
        </pc:sldMkLst>
        <pc:spChg chg="mod">
          <ac:chgData name="Hanna Olszowska" userId="S::holszowska@sp7debiensko.pl::05c02293-6d02-4222-b69d-488def3bfbe1" providerId="AD" clId="Web-{335AE95B-1540-6C02-5D48-4FE1E5F0EBD8}" dt="2021-10-11T15:20:36.031" v="618" actId="20577"/>
          <ac:spMkLst>
            <pc:docMk/>
            <pc:sldMk cId="2757032816" sldId="284"/>
            <ac:spMk id="2" creationId="{4A68AD35-2EAF-48D6-9040-4F38E9AAC5CD}"/>
          </ac:spMkLst>
        </pc:spChg>
        <pc:spChg chg="mod">
          <ac:chgData name="Hanna Olszowska" userId="S::holszowska@sp7debiensko.pl::05c02293-6d02-4222-b69d-488def3bfbe1" providerId="AD" clId="Web-{335AE95B-1540-6C02-5D48-4FE1E5F0EBD8}" dt="2021-10-11T15:20:27.905" v="615" actId="20577"/>
          <ac:spMkLst>
            <pc:docMk/>
            <pc:sldMk cId="2757032816" sldId="284"/>
            <ac:spMk id="3" creationId="{E0B1E3F2-DF9A-49A0-A357-429D74AECB5B}"/>
          </ac:spMkLst>
        </pc:spChg>
      </pc:sldChg>
    </pc:docChg>
  </pc:docChgLst>
  <pc:docChgLst>
    <pc:chgData name="Hanna Olszowska" userId="S::holszowska@sp7debiensko.pl::05c02293-6d02-4222-b69d-488def3bfbe1" providerId="AD" clId="Web-{0DCE3601-04C1-291E-0846-C4CAE1B70B2D}"/>
    <pc:docChg chg="addSld delSld modSld">
      <pc:chgData name="Hanna Olszowska" userId="S::holszowska@sp7debiensko.pl::05c02293-6d02-4222-b69d-488def3bfbe1" providerId="AD" clId="Web-{0DCE3601-04C1-291E-0846-C4CAE1B70B2D}" dt="2021-10-14T12:28:01.265" v="405" actId="20577"/>
      <pc:docMkLst>
        <pc:docMk/>
      </pc:docMkLst>
      <pc:sldChg chg="modTransition">
        <pc:chgData name="Hanna Olszowska" userId="S::holszowska@sp7debiensko.pl::05c02293-6d02-4222-b69d-488def3bfbe1" providerId="AD" clId="Web-{0DCE3601-04C1-291E-0846-C4CAE1B70B2D}" dt="2021-10-14T10:49:04.027" v="190"/>
        <pc:sldMkLst>
          <pc:docMk/>
          <pc:sldMk cId="2756176394" sldId="257"/>
        </pc:sldMkLst>
      </pc:sldChg>
      <pc:sldChg chg="modSp modTransition">
        <pc:chgData name="Hanna Olszowska" userId="S::holszowska@sp7debiensko.pl::05c02293-6d02-4222-b69d-488def3bfbe1" providerId="AD" clId="Web-{0DCE3601-04C1-291E-0846-C4CAE1B70B2D}" dt="2021-10-14T12:16:57.550" v="307" actId="20577"/>
        <pc:sldMkLst>
          <pc:docMk/>
          <pc:sldMk cId="2821644955" sldId="258"/>
        </pc:sldMkLst>
        <pc:spChg chg="mod">
          <ac:chgData name="Hanna Olszowska" userId="S::holszowska@sp7debiensko.pl::05c02293-6d02-4222-b69d-488def3bfbe1" providerId="AD" clId="Web-{0DCE3601-04C1-291E-0846-C4CAE1B70B2D}" dt="2021-10-14T12:16:57.550" v="307" actId="20577"/>
          <ac:spMkLst>
            <pc:docMk/>
            <pc:sldMk cId="2821644955" sldId="258"/>
            <ac:spMk id="3" creationId="{B9C92550-A5C3-42FB-9C47-13D378C6D195}"/>
          </ac:spMkLst>
        </pc:spChg>
      </pc:sldChg>
      <pc:sldChg chg="modTransition">
        <pc:chgData name="Hanna Olszowska" userId="S::holszowska@sp7debiensko.pl::05c02293-6d02-4222-b69d-488def3bfbe1" providerId="AD" clId="Web-{0DCE3601-04C1-291E-0846-C4CAE1B70B2D}" dt="2021-10-14T10:49:04.433" v="202"/>
        <pc:sldMkLst>
          <pc:docMk/>
          <pc:sldMk cId="3954171340" sldId="259"/>
        </pc:sldMkLst>
      </pc:sldChg>
      <pc:sldChg chg="modTransition addAnim modAnim">
        <pc:chgData name="Hanna Olszowska" userId="S::holszowska@sp7debiensko.pl::05c02293-6d02-4222-b69d-488def3bfbe1" providerId="AD" clId="Web-{0DCE3601-04C1-291E-0846-C4CAE1B70B2D}" dt="2021-10-14T10:49:24.277" v="203"/>
        <pc:sldMkLst>
          <pc:docMk/>
          <pc:sldMk cId="491907869" sldId="260"/>
        </pc:sldMkLst>
      </pc:sldChg>
      <pc:sldChg chg="modTransition">
        <pc:chgData name="Hanna Olszowska" userId="S::holszowska@sp7debiensko.pl::05c02293-6d02-4222-b69d-488def3bfbe1" providerId="AD" clId="Web-{0DCE3601-04C1-291E-0846-C4CAE1B70B2D}" dt="2021-10-14T10:49:24.308" v="204"/>
        <pc:sldMkLst>
          <pc:docMk/>
          <pc:sldMk cId="2562549941" sldId="261"/>
        </pc:sldMkLst>
      </pc:sldChg>
      <pc:sldChg chg="modTransition addAnim modAnim">
        <pc:chgData name="Hanna Olszowska" userId="S::holszowska@sp7debiensko.pl::05c02293-6d02-4222-b69d-488def3bfbe1" providerId="AD" clId="Web-{0DCE3601-04C1-291E-0846-C4CAE1B70B2D}" dt="2021-10-14T10:49:24.324" v="205"/>
        <pc:sldMkLst>
          <pc:docMk/>
          <pc:sldMk cId="1849691228" sldId="262"/>
        </pc:sldMkLst>
      </pc:sldChg>
      <pc:sldChg chg="modSp addAnim modAnim">
        <pc:chgData name="Hanna Olszowska" userId="S::holszowska@sp7debiensko.pl::05c02293-6d02-4222-b69d-488def3bfbe1" providerId="AD" clId="Web-{0DCE3601-04C1-291E-0846-C4CAE1B70B2D}" dt="2021-10-14T10:45:35.820" v="175" actId="1076"/>
        <pc:sldMkLst>
          <pc:docMk/>
          <pc:sldMk cId="4211048372" sldId="263"/>
        </pc:sldMkLst>
        <pc:picChg chg="mod">
          <ac:chgData name="Hanna Olszowska" userId="S::holszowska@sp7debiensko.pl::05c02293-6d02-4222-b69d-488def3bfbe1" providerId="AD" clId="Web-{0DCE3601-04C1-291E-0846-C4CAE1B70B2D}" dt="2021-10-14T10:45:35.820" v="175" actId="1076"/>
          <ac:picMkLst>
            <pc:docMk/>
            <pc:sldMk cId="4211048372" sldId="263"/>
            <ac:picMk id="5" creationId="{706C3A4C-4E90-434F-934B-66B0A61F65A8}"/>
          </ac:picMkLst>
        </pc:picChg>
      </pc:sldChg>
      <pc:sldChg chg="modSp addAnim modAnim">
        <pc:chgData name="Hanna Olszowska" userId="S::holszowska@sp7debiensko.pl::05c02293-6d02-4222-b69d-488def3bfbe1" providerId="AD" clId="Web-{0DCE3601-04C1-291E-0846-C4CAE1B70B2D}" dt="2021-10-14T12:11:15.324" v="215" actId="20577"/>
        <pc:sldMkLst>
          <pc:docMk/>
          <pc:sldMk cId="989591722" sldId="264"/>
        </pc:sldMkLst>
        <pc:spChg chg="mod">
          <ac:chgData name="Hanna Olszowska" userId="S::holszowska@sp7debiensko.pl::05c02293-6d02-4222-b69d-488def3bfbe1" providerId="AD" clId="Web-{0DCE3601-04C1-291E-0846-C4CAE1B70B2D}" dt="2021-10-14T12:11:10.933" v="214" actId="20577"/>
          <ac:spMkLst>
            <pc:docMk/>
            <pc:sldMk cId="989591722" sldId="264"/>
            <ac:spMk id="3" creationId="{E51D191A-9F23-426F-8C52-E52764900FD9}"/>
          </ac:spMkLst>
        </pc:spChg>
        <pc:spChg chg="mod">
          <ac:chgData name="Hanna Olszowska" userId="S::holszowska@sp7debiensko.pl::05c02293-6d02-4222-b69d-488def3bfbe1" providerId="AD" clId="Web-{0DCE3601-04C1-291E-0846-C4CAE1B70B2D}" dt="2021-10-14T12:11:15.324" v="215" actId="20577"/>
          <ac:spMkLst>
            <pc:docMk/>
            <pc:sldMk cId="989591722" sldId="264"/>
            <ac:spMk id="4" creationId="{FEFB5F86-161E-44BF-B139-C5C753203047}"/>
          </ac:spMkLst>
        </pc:spChg>
      </pc:sldChg>
      <pc:sldChg chg="addSp modSp addAnim modAnim">
        <pc:chgData name="Hanna Olszowska" userId="S::holszowska@sp7debiensko.pl::05c02293-6d02-4222-b69d-488def3bfbe1" providerId="AD" clId="Web-{0DCE3601-04C1-291E-0846-C4CAE1B70B2D}" dt="2021-10-14T12:13:04.951" v="265"/>
        <pc:sldMkLst>
          <pc:docMk/>
          <pc:sldMk cId="2753510667" sldId="265"/>
        </pc:sldMkLst>
        <pc:spChg chg="mod">
          <ac:chgData name="Hanna Olszowska" userId="S::holszowska@sp7debiensko.pl::05c02293-6d02-4222-b69d-488def3bfbe1" providerId="AD" clId="Web-{0DCE3601-04C1-291E-0846-C4CAE1B70B2D}" dt="2021-10-14T12:13:04.904" v="264" actId="20577"/>
          <ac:spMkLst>
            <pc:docMk/>
            <pc:sldMk cId="2753510667" sldId="265"/>
            <ac:spMk id="3" creationId="{0023912E-B426-4BA9-A712-4C58A3296DC9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13:04.951" v="265"/>
          <ac:spMkLst>
            <pc:docMk/>
            <pc:sldMk cId="2753510667" sldId="265"/>
            <ac:spMk id="4" creationId="{6DE24CBF-58F3-467E-81C0-D4F999F42337}"/>
          </ac:spMkLst>
        </pc:spChg>
      </pc:sldChg>
      <pc:sldChg chg="addAnim modAnim">
        <pc:chgData name="Hanna Olszowska" userId="S::holszowska@sp7debiensko.pl::05c02293-6d02-4222-b69d-488def3bfbe1" providerId="AD" clId="Web-{0DCE3601-04C1-291E-0846-C4CAE1B70B2D}" dt="2021-10-14T10:45:14.648" v="170"/>
        <pc:sldMkLst>
          <pc:docMk/>
          <pc:sldMk cId="4046806594" sldId="266"/>
        </pc:sldMkLst>
      </pc:sldChg>
      <pc:sldChg chg="modTransition">
        <pc:chgData name="Hanna Olszowska" userId="S::holszowska@sp7debiensko.pl::05c02293-6d02-4222-b69d-488def3bfbe1" providerId="AD" clId="Web-{0DCE3601-04C1-291E-0846-C4CAE1B70B2D}" dt="2021-10-14T10:49:04.073" v="192"/>
        <pc:sldMkLst>
          <pc:docMk/>
          <pc:sldMk cId="3038626953" sldId="267"/>
        </pc:sldMkLst>
      </pc:sldChg>
      <pc:sldChg chg="modSp modTransition">
        <pc:chgData name="Hanna Olszowska" userId="S::holszowska@sp7debiensko.pl::05c02293-6d02-4222-b69d-488def3bfbe1" providerId="AD" clId="Web-{0DCE3601-04C1-291E-0846-C4CAE1B70B2D}" dt="2021-10-14T12:15:41.704" v="292" actId="20577"/>
        <pc:sldMkLst>
          <pc:docMk/>
          <pc:sldMk cId="4172631068" sldId="268"/>
        </pc:sldMkLst>
        <pc:spChg chg="mod">
          <ac:chgData name="Hanna Olszowska" userId="S::holszowska@sp7debiensko.pl::05c02293-6d02-4222-b69d-488def3bfbe1" providerId="AD" clId="Web-{0DCE3601-04C1-291E-0846-C4CAE1B70B2D}" dt="2021-10-14T12:15:41.704" v="292" actId="20577"/>
          <ac:spMkLst>
            <pc:docMk/>
            <pc:sldMk cId="4172631068" sldId="268"/>
            <ac:spMk id="3" creationId="{8C2F2E4A-6154-480C-AD00-0BD80A51D220}"/>
          </ac:spMkLst>
        </pc:spChg>
      </pc:sldChg>
      <pc:sldChg chg="modSp">
        <pc:chgData name="Hanna Olszowska" userId="S::holszowska@sp7debiensko.pl::05c02293-6d02-4222-b69d-488def3bfbe1" providerId="AD" clId="Web-{0DCE3601-04C1-291E-0846-C4CAE1B70B2D}" dt="2021-10-14T12:16:18.783" v="301" actId="20577"/>
        <pc:sldMkLst>
          <pc:docMk/>
          <pc:sldMk cId="708220732" sldId="269"/>
        </pc:sldMkLst>
        <pc:spChg chg="mod">
          <ac:chgData name="Hanna Olszowska" userId="S::holszowska@sp7debiensko.pl::05c02293-6d02-4222-b69d-488def3bfbe1" providerId="AD" clId="Web-{0DCE3601-04C1-291E-0846-C4CAE1B70B2D}" dt="2021-10-14T12:16:18.783" v="301" actId="20577"/>
          <ac:spMkLst>
            <pc:docMk/>
            <pc:sldMk cId="708220732" sldId="269"/>
            <ac:spMk id="3" creationId="{06324B3B-66DA-4440-BE04-F8BF5002D9C4}"/>
          </ac:spMkLst>
        </pc:spChg>
      </pc:sldChg>
      <pc:sldChg chg="modSp modTransition">
        <pc:chgData name="Hanna Olszowska" userId="S::holszowska@sp7debiensko.pl::05c02293-6d02-4222-b69d-488def3bfbe1" providerId="AD" clId="Web-{0DCE3601-04C1-291E-0846-C4CAE1B70B2D}" dt="2021-10-14T12:17:23.284" v="311" actId="14100"/>
        <pc:sldMkLst>
          <pc:docMk/>
          <pc:sldMk cId="4286521675" sldId="270"/>
        </pc:sldMkLst>
        <pc:spChg chg="mod">
          <ac:chgData name="Hanna Olszowska" userId="S::holszowska@sp7debiensko.pl::05c02293-6d02-4222-b69d-488def3bfbe1" providerId="AD" clId="Web-{0DCE3601-04C1-291E-0846-C4CAE1B70B2D}" dt="2021-10-14T12:17:16.175" v="310" actId="20577"/>
          <ac:spMkLst>
            <pc:docMk/>
            <pc:sldMk cId="4286521675" sldId="270"/>
            <ac:spMk id="3" creationId="{EF70EABC-45CE-436D-B3FB-29B2ED9ADCEC}"/>
          </ac:spMkLst>
        </pc:spChg>
        <pc:picChg chg="mod">
          <ac:chgData name="Hanna Olszowska" userId="S::holszowska@sp7debiensko.pl::05c02293-6d02-4222-b69d-488def3bfbe1" providerId="AD" clId="Web-{0DCE3601-04C1-291E-0846-C4CAE1B70B2D}" dt="2021-10-14T12:17:23.284" v="311" actId="14100"/>
          <ac:picMkLst>
            <pc:docMk/>
            <pc:sldMk cId="4286521675" sldId="270"/>
            <ac:picMk id="5" creationId="{19129FAD-7900-4F8C-BFC6-B801433FEA19}"/>
          </ac:picMkLst>
        </pc:picChg>
      </pc:sldChg>
      <pc:sldChg chg="addSp modSp mod modTransition setBg">
        <pc:chgData name="Hanna Olszowska" userId="S::holszowska@sp7debiensko.pl::05c02293-6d02-4222-b69d-488def3bfbe1" providerId="AD" clId="Web-{0DCE3601-04C1-291E-0846-C4CAE1B70B2D}" dt="2021-10-14T12:17:45.972" v="312"/>
        <pc:sldMkLst>
          <pc:docMk/>
          <pc:sldMk cId="3659296862" sldId="271"/>
        </pc:sldMkLst>
        <pc:spChg chg="mod">
          <ac:chgData name="Hanna Olszowska" userId="S::holszowska@sp7debiensko.pl::05c02293-6d02-4222-b69d-488def3bfbe1" providerId="AD" clId="Web-{0DCE3601-04C1-291E-0846-C4CAE1B70B2D}" dt="2021-10-14T12:17:45.972" v="312"/>
          <ac:spMkLst>
            <pc:docMk/>
            <pc:sldMk cId="3659296862" sldId="271"/>
            <ac:spMk id="2" creationId="{D53214DA-CE8D-4395-87CF-2F28FB12BFDF}"/>
          </ac:spMkLst>
        </pc:spChg>
        <pc:spChg chg="mod">
          <ac:chgData name="Hanna Olszowska" userId="S::holszowska@sp7debiensko.pl::05c02293-6d02-4222-b69d-488def3bfbe1" providerId="AD" clId="Web-{0DCE3601-04C1-291E-0846-C4CAE1B70B2D}" dt="2021-10-14T12:17:45.972" v="312"/>
          <ac:spMkLst>
            <pc:docMk/>
            <pc:sldMk cId="3659296862" sldId="271"/>
            <ac:spMk id="3" creationId="{BAB109B0-017C-49E3-98EE-3B9DE78F9FFA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17:45.972" v="312"/>
          <ac:spMkLst>
            <pc:docMk/>
            <pc:sldMk cId="3659296862" sldId="271"/>
            <ac:spMk id="7" creationId="{8D06CE56-3881-4ADA-8CEF-D18B02C242A3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17:45.972" v="312"/>
          <ac:spMkLst>
            <pc:docMk/>
            <pc:sldMk cId="3659296862" sldId="271"/>
            <ac:spMk id="8" creationId="{79F3C543-62EC-4433-9C93-A2CD8764E9B4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17:45.972" v="312"/>
          <ac:spMkLst>
            <pc:docMk/>
            <pc:sldMk cId="3659296862" sldId="271"/>
            <ac:spMk id="9" creationId="{68AF5748-FED8-45BA-8631-26D1D10F3246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17:45.972" v="312"/>
          <ac:spMkLst>
            <pc:docMk/>
            <pc:sldMk cId="3659296862" sldId="271"/>
            <ac:spMk id="11" creationId="{AF2F604E-43BE-4DC3-B983-E071523364F8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17:45.972" v="312"/>
          <ac:spMkLst>
            <pc:docMk/>
            <pc:sldMk cId="3659296862" sldId="271"/>
            <ac:spMk id="13" creationId="{08C9B587-E65E-4B52-B37C-ABEBB6E87928}"/>
          </ac:spMkLst>
        </pc:spChg>
        <pc:picChg chg="mod">
          <ac:chgData name="Hanna Olszowska" userId="S::holszowska@sp7debiensko.pl::05c02293-6d02-4222-b69d-488def3bfbe1" providerId="AD" clId="Web-{0DCE3601-04C1-291E-0846-C4CAE1B70B2D}" dt="2021-10-14T12:17:45.972" v="312"/>
          <ac:picMkLst>
            <pc:docMk/>
            <pc:sldMk cId="3659296862" sldId="271"/>
            <ac:picMk id="5" creationId="{8221D4BC-2171-4DD5-ADE2-105A3AC60C80}"/>
          </ac:picMkLst>
        </pc:picChg>
      </pc:sldChg>
      <pc:sldChg chg="modSp modTransition">
        <pc:chgData name="Hanna Olszowska" userId="S::holszowska@sp7debiensko.pl::05c02293-6d02-4222-b69d-488def3bfbe1" providerId="AD" clId="Web-{0DCE3601-04C1-291E-0846-C4CAE1B70B2D}" dt="2021-10-14T12:19:24.709" v="337" actId="20577"/>
        <pc:sldMkLst>
          <pc:docMk/>
          <pc:sldMk cId="62897188" sldId="272"/>
        </pc:sldMkLst>
        <pc:spChg chg="mod">
          <ac:chgData name="Hanna Olszowska" userId="S::holszowska@sp7debiensko.pl::05c02293-6d02-4222-b69d-488def3bfbe1" providerId="AD" clId="Web-{0DCE3601-04C1-291E-0846-C4CAE1B70B2D}" dt="2021-10-14T12:19:24.709" v="337" actId="20577"/>
          <ac:spMkLst>
            <pc:docMk/>
            <pc:sldMk cId="62897188" sldId="272"/>
            <ac:spMk id="3" creationId="{11A11C29-134E-4FA9-8585-156F1C1F3416}"/>
          </ac:spMkLst>
        </pc:spChg>
      </pc:sldChg>
      <pc:sldChg chg="modSp modTransition">
        <pc:chgData name="Hanna Olszowska" userId="S::holszowska@sp7debiensko.pl::05c02293-6d02-4222-b69d-488def3bfbe1" providerId="AD" clId="Web-{0DCE3601-04C1-291E-0846-C4CAE1B70B2D}" dt="2021-10-14T12:19:47.084" v="344" actId="20577"/>
        <pc:sldMkLst>
          <pc:docMk/>
          <pc:sldMk cId="2994783767" sldId="273"/>
        </pc:sldMkLst>
        <pc:spChg chg="mod">
          <ac:chgData name="Hanna Olszowska" userId="S::holszowska@sp7debiensko.pl::05c02293-6d02-4222-b69d-488def3bfbe1" providerId="AD" clId="Web-{0DCE3601-04C1-291E-0846-C4CAE1B70B2D}" dt="2021-10-14T12:19:47.084" v="344" actId="20577"/>
          <ac:spMkLst>
            <pc:docMk/>
            <pc:sldMk cId="2994783767" sldId="273"/>
            <ac:spMk id="3" creationId="{C0497FBC-258B-47D6-A77E-7E937F586B9C}"/>
          </ac:spMkLst>
        </pc:spChg>
      </pc:sldChg>
      <pc:sldChg chg="addSp modSp mod modTransition setBg">
        <pc:chgData name="Hanna Olszowska" userId="S::holszowska@sp7debiensko.pl::05c02293-6d02-4222-b69d-488def3bfbe1" providerId="AD" clId="Web-{0DCE3601-04C1-291E-0846-C4CAE1B70B2D}" dt="2021-10-14T12:20:58.117" v="352" actId="20577"/>
        <pc:sldMkLst>
          <pc:docMk/>
          <pc:sldMk cId="1010026663" sldId="274"/>
        </pc:sldMkLst>
        <pc:spChg chg="mod">
          <ac:chgData name="Hanna Olszowska" userId="S::holszowska@sp7debiensko.pl::05c02293-6d02-4222-b69d-488def3bfbe1" providerId="AD" clId="Web-{0DCE3601-04C1-291E-0846-C4CAE1B70B2D}" dt="2021-10-14T12:20:32.444" v="345"/>
          <ac:spMkLst>
            <pc:docMk/>
            <pc:sldMk cId="1010026663" sldId="274"/>
            <ac:spMk id="2" creationId="{3C625416-8D71-49DB-A16F-CA76F35C981D}"/>
          </ac:spMkLst>
        </pc:spChg>
        <pc:spChg chg="mod ord">
          <ac:chgData name="Hanna Olszowska" userId="S::holszowska@sp7debiensko.pl::05c02293-6d02-4222-b69d-488def3bfbe1" providerId="AD" clId="Web-{0DCE3601-04C1-291E-0846-C4CAE1B70B2D}" dt="2021-10-14T12:20:58.117" v="352" actId="20577"/>
          <ac:spMkLst>
            <pc:docMk/>
            <pc:sldMk cId="1010026663" sldId="274"/>
            <ac:spMk id="3" creationId="{AF608435-7D2F-4460-9D29-7591765CF678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0:32.444" v="345"/>
          <ac:spMkLst>
            <pc:docMk/>
            <pc:sldMk cId="1010026663" sldId="274"/>
            <ac:spMk id="10" creationId="{2D6FBB9D-1CAA-4D05-AB33-BABDFE17B843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0:32.444" v="345"/>
          <ac:spMkLst>
            <pc:docMk/>
            <pc:sldMk cId="1010026663" sldId="274"/>
            <ac:spMk id="12" creationId="{04727B71-B4B6-4823-80A1-68C40B475118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0:32.444" v="345"/>
          <ac:spMkLst>
            <pc:docMk/>
            <pc:sldMk cId="1010026663" sldId="274"/>
            <ac:spMk id="14" creationId="{79A6DB05-9FB5-4B07-8675-74C23D4FD89D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0:32.444" v="345"/>
          <ac:spMkLst>
            <pc:docMk/>
            <pc:sldMk cId="1010026663" sldId="274"/>
            <ac:spMk id="16" creationId="{92468898-5A6E-4D55-85EC-308E785EE06C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0:32.444" v="345"/>
          <ac:spMkLst>
            <pc:docMk/>
            <pc:sldMk cId="1010026663" sldId="274"/>
            <ac:spMk id="18" creationId="{3E23A947-2D45-4208-AE2B-64948C87A3EB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0:32.444" v="345"/>
          <ac:spMkLst>
            <pc:docMk/>
            <pc:sldMk cId="1010026663" sldId="274"/>
            <ac:spMk id="20" creationId="{E5BBB0F9-6A59-4D02-A9C7-A2D6516684CE}"/>
          </ac:spMkLst>
        </pc:spChg>
        <pc:picChg chg="mod">
          <ac:chgData name="Hanna Olszowska" userId="S::holszowska@sp7debiensko.pl::05c02293-6d02-4222-b69d-488def3bfbe1" providerId="AD" clId="Web-{0DCE3601-04C1-291E-0846-C4CAE1B70B2D}" dt="2021-10-14T12:20:32.444" v="345"/>
          <ac:picMkLst>
            <pc:docMk/>
            <pc:sldMk cId="1010026663" sldId="274"/>
            <ac:picMk id="5" creationId="{06164255-E8C5-4752-B1A5-5E636103614C}"/>
          </ac:picMkLst>
        </pc:picChg>
      </pc:sldChg>
      <pc:sldChg chg="modSp modTransition">
        <pc:chgData name="Hanna Olszowska" userId="S::holszowska@sp7debiensko.pl::05c02293-6d02-4222-b69d-488def3bfbe1" providerId="AD" clId="Web-{0DCE3601-04C1-291E-0846-C4CAE1B70B2D}" dt="2021-10-14T12:26:00.763" v="382" actId="20577"/>
        <pc:sldMkLst>
          <pc:docMk/>
          <pc:sldMk cId="1141661048" sldId="275"/>
        </pc:sldMkLst>
        <pc:spChg chg="mod">
          <ac:chgData name="Hanna Olszowska" userId="S::holszowska@sp7debiensko.pl::05c02293-6d02-4222-b69d-488def3bfbe1" providerId="AD" clId="Web-{0DCE3601-04C1-291E-0846-C4CAE1B70B2D}" dt="2021-10-14T12:26:00.763" v="382" actId="20577"/>
          <ac:spMkLst>
            <pc:docMk/>
            <pc:sldMk cId="1141661048" sldId="275"/>
            <ac:spMk id="3" creationId="{C3AD590B-39F4-4BE0-93C5-B7DF9DC6DB72}"/>
          </ac:spMkLst>
        </pc:spChg>
      </pc:sldChg>
      <pc:sldChg chg="modTransition">
        <pc:chgData name="Hanna Olszowska" userId="S::holszowska@sp7debiensko.pl::05c02293-6d02-4222-b69d-488def3bfbe1" providerId="AD" clId="Web-{0DCE3601-04C1-291E-0846-C4CAE1B70B2D}" dt="2021-10-14T10:49:04.323" v="199"/>
        <pc:sldMkLst>
          <pc:docMk/>
          <pc:sldMk cId="1946340454" sldId="276"/>
        </pc:sldMkLst>
      </pc:sldChg>
      <pc:sldChg chg="modSp modTransition addAnim modAnim">
        <pc:chgData name="Hanna Olszowska" userId="S::holszowska@sp7debiensko.pl::05c02293-6d02-4222-b69d-488def3bfbe1" providerId="AD" clId="Web-{0DCE3601-04C1-291E-0846-C4CAE1B70B2D}" dt="2021-10-14T12:27:36.265" v="402" actId="20577"/>
        <pc:sldMkLst>
          <pc:docMk/>
          <pc:sldMk cId="3234665525" sldId="277"/>
        </pc:sldMkLst>
        <pc:spChg chg="mod">
          <ac:chgData name="Hanna Olszowska" userId="S::holszowska@sp7debiensko.pl::05c02293-6d02-4222-b69d-488def3bfbe1" providerId="AD" clId="Web-{0DCE3601-04C1-291E-0846-C4CAE1B70B2D}" dt="2021-10-14T12:27:36.265" v="402" actId="20577"/>
          <ac:spMkLst>
            <pc:docMk/>
            <pc:sldMk cId="3234665525" sldId="277"/>
            <ac:spMk id="3" creationId="{9DE46894-4FF8-4DF6-AA4F-54A2769D1558}"/>
          </ac:spMkLst>
        </pc:spChg>
      </pc:sldChg>
      <pc:sldChg chg="addSp delSp modSp modTransition">
        <pc:chgData name="Hanna Olszowska" userId="S::holszowska@sp7debiensko.pl::05c02293-6d02-4222-b69d-488def3bfbe1" providerId="AD" clId="Web-{0DCE3601-04C1-291E-0846-C4CAE1B70B2D}" dt="2021-10-14T12:28:01.265" v="405" actId="20577"/>
        <pc:sldMkLst>
          <pc:docMk/>
          <pc:sldMk cId="1030436779" sldId="278"/>
        </pc:sldMkLst>
        <pc:spChg chg="mod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2" creationId="{263226C7-8D45-4216-94A1-CB995E531D09}"/>
          </ac:spMkLst>
        </pc:spChg>
        <pc:spChg chg="mod ord">
          <ac:chgData name="Hanna Olszowska" userId="S::holszowska@sp7debiensko.pl::05c02293-6d02-4222-b69d-488def3bfbe1" providerId="AD" clId="Web-{0DCE3601-04C1-291E-0846-C4CAE1B70B2D}" dt="2021-10-14T12:28:01.265" v="405" actId="20577"/>
          <ac:spMkLst>
            <pc:docMk/>
            <pc:sldMk cId="1030436779" sldId="278"/>
            <ac:spMk id="3" creationId="{81D76F59-D28E-4136-B88D-D7C460C62367}"/>
          </ac:spMkLst>
        </pc:spChg>
        <pc:spChg chg="del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10" creationId="{2D6FBB9D-1CAA-4D05-AB33-BABDFE17B843}"/>
          </ac:spMkLst>
        </pc:spChg>
        <pc:spChg chg="del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12" creationId="{04727B71-B4B6-4823-80A1-68C40B475118}"/>
          </ac:spMkLst>
        </pc:spChg>
        <pc:spChg chg="del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14" creationId="{79A6DB05-9FB5-4B07-8675-74C23D4FD89D}"/>
          </ac:spMkLst>
        </pc:spChg>
        <pc:spChg chg="del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16" creationId="{0B9EE3F3-89B7-43C3-8651-C4C96830993D}"/>
          </ac:spMkLst>
        </pc:spChg>
        <pc:spChg chg="del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18" creationId="{33AE4636-AEEC-45D6-84D4-7AC2DA48ECF8}"/>
          </ac:spMkLst>
        </pc:spChg>
        <pc:spChg chg="del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20" creationId="{8D9CE0F4-2EB2-4F1F-8AAC-DB3571D9FE10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25" creationId="{2D6FBB9D-1CAA-4D05-AB33-BABDFE17B843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27" creationId="{04727B71-B4B6-4823-80A1-68C40B475118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29" creationId="{79A6DB05-9FB5-4B07-8675-74C23D4FD89D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31" creationId="{8380AD67-C5CA-4918-B4BB-C359BB03EEDD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33" creationId="{EABAD4DA-87BA-4F70-9EF0-45C6BCF17823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2:27:48.687" v="403"/>
          <ac:spMkLst>
            <pc:docMk/>
            <pc:sldMk cId="1030436779" sldId="278"/>
            <ac:spMk id="35" creationId="{915128D9-2797-47FA-B6FE-EC24E6B8437A}"/>
          </ac:spMkLst>
        </pc:spChg>
        <pc:picChg chg="mod">
          <ac:chgData name="Hanna Olszowska" userId="S::holszowska@sp7debiensko.pl::05c02293-6d02-4222-b69d-488def3bfbe1" providerId="AD" clId="Web-{0DCE3601-04C1-291E-0846-C4CAE1B70B2D}" dt="2021-10-14T12:27:48.687" v="403"/>
          <ac:picMkLst>
            <pc:docMk/>
            <pc:sldMk cId="1030436779" sldId="278"/>
            <ac:picMk id="5" creationId="{6F46A446-DA43-45FE-A6E5-BF47EE705369}"/>
          </ac:picMkLst>
        </pc:picChg>
      </pc:sldChg>
      <pc:sldChg chg="modTransition">
        <pc:chgData name="Hanna Olszowska" userId="S::holszowska@sp7debiensko.pl::05c02293-6d02-4222-b69d-488def3bfbe1" providerId="AD" clId="Web-{0DCE3601-04C1-291E-0846-C4CAE1B70B2D}" dt="2021-10-14T10:47:54.244" v="187"/>
        <pc:sldMkLst>
          <pc:docMk/>
          <pc:sldMk cId="1397747609" sldId="279"/>
        </pc:sldMkLst>
      </pc:sldChg>
      <pc:sldChg chg="modSp">
        <pc:chgData name="Hanna Olszowska" userId="S::holszowska@sp7debiensko.pl::05c02293-6d02-4222-b69d-488def3bfbe1" providerId="AD" clId="Web-{0DCE3601-04C1-291E-0846-C4CAE1B70B2D}" dt="2021-10-14T12:14:28.453" v="268" actId="20577"/>
        <pc:sldMkLst>
          <pc:docMk/>
          <pc:sldMk cId="102311106" sldId="280"/>
        </pc:sldMkLst>
        <pc:spChg chg="mod">
          <ac:chgData name="Hanna Olszowska" userId="S::holszowska@sp7debiensko.pl::05c02293-6d02-4222-b69d-488def3bfbe1" providerId="AD" clId="Web-{0DCE3601-04C1-291E-0846-C4CAE1B70B2D}" dt="2021-10-14T12:14:28.453" v="268" actId="20577"/>
          <ac:spMkLst>
            <pc:docMk/>
            <pc:sldMk cId="102311106" sldId="280"/>
            <ac:spMk id="2" creationId="{BCDF0027-3B32-4D39-8ADD-F142F23FCB62}"/>
          </ac:spMkLst>
        </pc:spChg>
      </pc:sldChg>
      <pc:sldChg chg="modSp modTransition">
        <pc:chgData name="Hanna Olszowska" userId="S::holszowska@sp7debiensko.pl::05c02293-6d02-4222-b69d-488def3bfbe1" providerId="AD" clId="Web-{0DCE3601-04C1-291E-0846-C4CAE1B70B2D}" dt="2021-10-14T12:14:37.672" v="271" actId="20577"/>
        <pc:sldMkLst>
          <pc:docMk/>
          <pc:sldMk cId="3479910574" sldId="281"/>
        </pc:sldMkLst>
        <pc:spChg chg="mod">
          <ac:chgData name="Hanna Olszowska" userId="S::holszowska@sp7debiensko.pl::05c02293-6d02-4222-b69d-488def3bfbe1" providerId="AD" clId="Web-{0DCE3601-04C1-291E-0846-C4CAE1B70B2D}" dt="2021-10-14T12:14:37.672" v="271" actId="20577"/>
          <ac:spMkLst>
            <pc:docMk/>
            <pc:sldMk cId="3479910574" sldId="281"/>
            <ac:spMk id="3" creationId="{2EC1F427-7E64-405E-8C47-7528451B5AAF}"/>
          </ac:spMkLst>
        </pc:spChg>
      </pc:sldChg>
      <pc:sldChg chg="modSp modTransition">
        <pc:chgData name="Hanna Olszowska" userId="S::holszowska@sp7debiensko.pl::05c02293-6d02-4222-b69d-488def3bfbe1" providerId="AD" clId="Web-{0DCE3601-04C1-291E-0846-C4CAE1B70B2D}" dt="2021-10-14T12:14:28.390" v="267" actId="20577"/>
        <pc:sldMkLst>
          <pc:docMk/>
          <pc:sldMk cId="1499174515" sldId="282"/>
        </pc:sldMkLst>
        <pc:spChg chg="mod">
          <ac:chgData name="Hanna Olszowska" userId="S::holszowska@sp7debiensko.pl::05c02293-6d02-4222-b69d-488def3bfbe1" providerId="AD" clId="Web-{0DCE3601-04C1-291E-0846-C4CAE1B70B2D}" dt="2021-10-14T12:14:28.390" v="267" actId="20577"/>
          <ac:spMkLst>
            <pc:docMk/>
            <pc:sldMk cId="1499174515" sldId="282"/>
            <ac:spMk id="3" creationId="{10C03E10-2E9C-4458-A9FF-BAA09EAB7093}"/>
          </ac:spMkLst>
        </pc:spChg>
      </pc:sldChg>
      <pc:sldChg chg="modTransition">
        <pc:chgData name="Hanna Olszowska" userId="S::holszowska@sp7debiensko.pl::05c02293-6d02-4222-b69d-488def3bfbe1" providerId="AD" clId="Web-{0DCE3601-04C1-291E-0846-C4CAE1B70B2D}" dt="2021-10-14T10:47:54.213" v="186"/>
        <pc:sldMkLst>
          <pc:docMk/>
          <pc:sldMk cId="2507909019" sldId="283"/>
        </pc:sldMkLst>
      </pc:sldChg>
      <pc:sldChg chg="addAnim modAnim">
        <pc:chgData name="Hanna Olszowska" userId="S::holszowska@sp7debiensko.pl::05c02293-6d02-4222-b69d-488def3bfbe1" providerId="AD" clId="Web-{0DCE3601-04C1-291E-0846-C4CAE1B70B2D}" dt="2021-10-14T10:45:46.554" v="177"/>
        <pc:sldMkLst>
          <pc:docMk/>
          <pc:sldMk cId="4279564424" sldId="285"/>
        </pc:sldMkLst>
      </pc:sldChg>
      <pc:sldChg chg="addAnim modAnim">
        <pc:chgData name="Hanna Olszowska" userId="S::holszowska@sp7debiensko.pl::05c02293-6d02-4222-b69d-488def3bfbe1" providerId="AD" clId="Web-{0DCE3601-04C1-291E-0846-C4CAE1B70B2D}" dt="2021-10-14T10:44:57.288" v="164"/>
        <pc:sldMkLst>
          <pc:docMk/>
          <pc:sldMk cId="60722851" sldId="286"/>
        </pc:sldMkLst>
      </pc:sldChg>
      <pc:sldChg chg="addAnim modAnim">
        <pc:chgData name="Hanna Olszowska" userId="S::holszowska@sp7debiensko.pl::05c02293-6d02-4222-b69d-488def3bfbe1" providerId="AD" clId="Web-{0DCE3601-04C1-291E-0846-C4CAE1B70B2D}" dt="2021-10-14T10:45:01.835" v="166"/>
        <pc:sldMkLst>
          <pc:docMk/>
          <pc:sldMk cId="2718415762" sldId="287"/>
        </pc:sldMkLst>
      </pc:sldChg>
      <pc:sldChg chg="delSp modSp new del mod modClrScheme chgLayout">
        <pc:chgData name="Hanna Olszowska" userId="S::holszowska@sp7debiensko.pl::05c02293-6d02-4222-b69d-488def3bfbe1" providerId="AD" clId="Web-{0DCE3601-04C1-291E-0846-C4CAE1B70B2D}" dt="2021-10-14T10:42:20.723" v="104"/>
        <pc:sldMkLst>
          <pc:docMk/>
          <pc:sldMk cId="1508289357" sldId="288"/>
        </pc:sldMkLst>
        <pc:spChg chg="mod ord">
          <ac:chgData name="Hanna Olszowska" userId="S::holszowska@sp7debiensko.pl::05c02293-6d02-4222-b69d-488def3bfbe1" providerId="AD" clId="Web-{0DCE3601-04C1-291E-0846-C4CAE1B70B2D}" dt="2021-10-14T10:41:38.362" v="103"/>
          <ac:spMkLst>
            <pc:docMk/>
            <pc:sldMk cId="1508289357" sldId="288"/>
            <ac:spMk id="2" creationId="{5D7D90EE-BF4B-4909-BAC2-0E9C48DF98CE}"/>
          </ac:spMkLst>
        </pc:spChg>
        <pc:spChg chg="mod ord">
          <ac:chgData name="Hanna Olszowska" userId="S::holszowska@sp7debiensko.pl::05c02293-6d02-4222-b69d-488def3bfbe1" providerId="AD" clId="Web-{0DCE3601-04C1-291E-0846-C4CAE1B70B2D}" dt="2021-10-14T10:41:38.362" v="103"/>
          <ac:spMkLst>
            <pc:docMk/>
            <pc:sldMk cId="1508289357" sldId="288"/>
            <ac:spMk id="3" creationId="{786E48BE-8386-4FF1-9DEC-FFDD6D4182B5}"/>
          </ac:spMkLst>
        </pc:spChg>
        <pc:spChg chg="del">
          <ac:chgData name="Hanna Olszowska" userId="S::holszowska@sp7debiensko.pl::05c02293-6d02-4222-b69d-488def3bfbe1" providerId="AD" clId="Web-{0DCE3601-04C1-291E-0846-C4CAE1B70B2D}" dt="2021-10-14T10:41:30.690" v="102"/>
          <ac:spMkLst>
            <pc:docMk/>
            <pc:sldMk cId="1508289357" sldId="288"/>
            <ac:spMk id="4" creationId="{BE158380-F753-482F-A95F-4D3C7E69E603}"/>
          </ac:spMkLst>
        </pc:spChg>
      </pc:sldChg>
      <pc:sldChg chg="addSp delSp modSp new mod setBg modClrScheme addAnim modAnim chgLayout">
        <pc:chgData name="Hanna Olszowska" userId="S::holszowska@sp7debiensko.pl::05c02293-6d02-4222-b69d-488def3bfbe1" providerId="AD" clId="Web-{0DCE3601-04C1-291E-0846-C4CAE1B70B2D}" dt="2021-10-14T10:45:20.366" v="172"/>
        <pc:sldMkLst>
          <pc:docMk/>
          <pc:sldMk cId="3820681989" sldId="288"/>
        </pc:sldMkLst>
        <pc:spChg chg="mod ord">
          <ac:chgData name="Hanna Olszowska" userId="S::holszowska@sp7debiensko.pl::05c02293-6d02-4222-b69d-488def3bfbe1" providerId="AD" clId="Web-{0DCE3601-04C1-291E-0846-C4CAE1B70B2D}" dt="2021-10-14T10:43:42.537" v="155"/>
          <ac:spMkLst>
            <pc:docMk/>
            <pc:sldMk cId="3820681989" sldId="288"/>
            <ac:spMk id="2" creationId="{093ABBDD-4C33-4DDD-9C71-D50768957AA9}"/>
          </ac:spMkLst>
        </pc:spChg>
        <pc:spChg chg="mod ord">
          <ac:chgData name="Hanna Olszowska" userId="S::holszowska@sp7debiensko.pl::05c02293-6d02-4222-b69d-488def3bfbe1" providerId="AD" clId="Web-{0DCE3601-04C1-291E-0846-C4CAE1B70B2D}" dt="2021-10-14T10:43:42.537" v="155"/>
          <ac:spMkLst>
            <pc:docMk/>
            <pc:sldMk cId="3820681989" sldId="288"/>
            <ac:spMk id="3" creationId="{0F1FDC9B-6704-48DA-8F60-E00DBD69C3DD}"/>
          </ac:spMkLst>
        </pc:spChg>
        <pc:spChg chg="del">
          <ac:chgData name="Hanna Olszowska" userId="S::holszowska@sp7debiensko.pl::05c02293-6d02-4222-b69d-488def3bfbe1" providerId="AD" clId="Web-{0DCE3601-04C1-291E-0846-C4CAE1B70B2D}" dt="2021-10-14T10:42:29.989" v="106"/>
          <ac:spMkLst>
            <pc:docMk/>
            <pc:sldMk cId="3820681989" sldId="288"/>
            <ac:spMk id="4" creationId="{0604936B-66CA-42D3-B774-051DB769C9BC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0:43:42.537" v="155"/>
          <ac:spMkLst>
            <pc:docMk/>
            <pc:sldMk cId="3820681989" sldId="288"/>
            <ac:spMk id="8" creationId="{1ACA2EA0-FFD3-42EC-9406-B595015ED96E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0:43:42.537" v="155"/>
          <ac:spMkLst>
            <pc:docMk/>
            <pc:sldMk cId="3820681989" sldId="288"/>
            <ac:spMk id="10" creationId="{D5288BCE-665C-472A-8C43-664BCFA31E43}"/>
          </ac:spMkLst>
        </pc:spChg>
        <pc:spChg chg="add">
          <ac:chgData name="Hanna Olszowska" userId="S::holszowska@sp7debiensko.pl::05c02293-6d02-4222-b69d-488def3bfbe1" providerId="AD" clId="Web-{0DCE3601-04C1-291E-0846-C4CAE1B70B2D}" dt="2021-10-14T10:43:42.537" v="155"/>
          <ac:spMkLst>
            <pc:docMk/>
            <pc:sldMk cId="3820681989" sldId="288"/>
            <ac:spMk id="12" creationId="{46C57131-53A7-4C1A-BEA8-25F06A06AD29}"/>
          </ac:spMkLst>
        </pc:spChg>
      </pc:sldChg>
    </pc:docChg>
  </pc:docChgLst>
  <pc:docChgLst>
    <pc:chgData name="Hanna Olszowska" userId="S::holszowska@sp7debiensko.pl::05c02293-6d02-4222-b69d-488def3bfbe1" providerId="AD" clId="Web-{BF6A2ECE-DACB-F732-A0AC-BDBE68338AD3}"/>
    <pc:docChg chg="modSld">
      <pc:chgData name="Hanna Olszowska" userId="S::holszowska@sp7debiensko.pl::05c02293-6d02-4222-b69d-488def3bfbe1" providerId="AD" clId="Web-{BF6A2ECE-DACB-F732-A0AC-BDBE68338AD3}" dt="2021-10-13T19:07:10.286" v="346"/>
      <pc:docMkLst>
        <pc:docMk/>
      </pc:docMkLst>
      <pc:sldChg chg="addSp delSp modSp mod setBg addAnim">
        <pc:chgData name="Hanna Olszowska" userId="S::holszowska@sp7debiensko.pl::05c02293-6d02-4222-b69d-488def3bfbe1" providerId="AD" clId="Web-{BF6A2ECE-DACB-F732-A0AC-BDBE68338AD3}" dt="2021-10-13T19:02:53.457" v="238" actId="20577"/>
        <pc:sldMkLst>
          <pc:docMk/>
          <pc:sldMk cId="2756176394" sldId="257"/>
        </pc:sldMkLst>
        <pc:spChg chg="mod">
          <ac:chgData name="Hanna Olszowska" userId="S::holszowska@sp7debiensko.pl::05c02293-6d02-4222-b69d-488def3bfbe1" providerId="AD" clId="Web-{BF6A2ECE-DACB-F732-A0AC-BDBE68338AD3}" dt="2021-10-13T18:43:37.758" v="47"/>
          <ac:spMkLst>
            <pc:docMk/>
            <pc:sldMk cId="2756176394" sldId="257"/>
            <ac:spMk id="2" creationId="{73BACE5F-124D-4679-A6D5-342A2937469E}"/>
          </ac:spMkLst>
        </pc:spChg>
        <pc:spChg chg="mod">
          <ac:chgData name="Hanna Olszowska" userId="S::holszowska@sp7debiensko.pl::05c02293-6d02-4222-b69d-488def3bfbe1" providerId="AD" clId="Web-{BF6A2ECE-DACB-F732-A0AC-BDBE68338AD3}" dt="2021-10-13T19:02:53.457" v="238" actId="20577"/>
          <ac:spMkLst>
            <pc:docMk/>
            <pc:sldMk cId="2756176394" sldId="257"/>
            <ac:spMk id="4" creationId="{83F35FB2-4FAB-4B9F-91E7-6AD947ED3095}"/>
          </ac:spMkLst>
        </pc:spChg>
        <pc:spChg chg="add del mod">
          <ac:chgData name="Hanna Olszowska" userId="S::holszowska@sp7debiensko.pl::05c02293-6d02-4222-b69d-488def3bfbe1" providerId="AD" clId="Web-{BF6A2ECE-DACB-F732-A0AC-BDBE68338AD3}" dt="2021-10-13T18:43:07.366" v="40"/>
          <ac:spMkLst>
            <pc:docMk/>
            <pc:sldMk cId="2756176394" sldId="257"/>
            <ac:spMk id="6" creationId="{F1D6D8E6-9B8E-46E4-B306-AB195A12CA9E}"/>
          </ac:spMkLst>
        </pc:spChg>
        <pc:spChg chg="add del mod">
          <ac:chgData name="Hanna Olszowska" userId="S::holszowska@sp7debiensko.pl::05c02293-6d02-4222-b69d-488def3bfbe1" providerId="AD" clId="Web-{BF6A2ECE-DACB-F732-A0AC-BDBE68338AD3}" dt="2021-10-13T18:43:25.773" v="43"/>
          <ac:spMkLst>
            <pc:docMk/>
            <pc:sldMk cId="2756176394" sldId="257"/>
            <ac:spMk id="9" creationId="{EC89447A-AFF3-44ED-A634-D7D4F74E1C4D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43:37.758" v="47"/>
          <ac:spMkLst>
            <pc:docMk/>
            <pc:sldMk cId="2756176394" sldId="257"/>
            <ac:spMk id="15" creationId="{8D06CE56-3881-4ADA-8CEF-D18B02C242A3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43:37.758" v="47"/>
          <ac:spMkLst>
            <pc:docMk/>
            <pc:sldMk cId="2756176394" sldId="257"/>
            <ac:spMk id="17" creationId="{79F3C543-62EC-4433-9C93-A2CD8764E9B4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43:37.758" v="47"/>
          <ac:spMkLst>
            <pc:docMk/>
            <pc:sldMk cId="2756176394" sldId="257"/>
            <ac:spMk id="19" creationId="{031EA4A4-5D79-4817-B146-24029A2F3CC7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43:37.758" v="47"/>
          <ac:spMkLst>
            <pc:docMk/>
            <pc:sldMk cId="2756176394" sldId="257"/>
            <ac:spMk id="21" creationId="{AF2F604E-43BE-4DC3-B983-E071523364F8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43:37.758" v="47"/>
          <ac:spMkLst>
            <pc:docMk/>
            <pc:sldMk cId="2756176394" sldId="257"/>
            <ac:spMk id="23" creationId="{08C9B587-E65E-4B52-B37C-ABEBB6E87928}"/>
          </ac:spMkLst>
        </pc:spChg>
        <pc:picChg chg="del">
          <ac:chgData name="Hanna Olszowska" userId="S::holszowska@sp7debiensko.pl::05c02293-6d02-4222-b69d-488def3bfbe1" providerId="AD" clId="Web-{BF6A2ECE-DACB-F732-A0AC-BDBE68338AD3}" dt="2021-10-13T18:43:01.303" v="38"/>
          <ac:picMkLst>
            <pc:docMk/>
            <pc:sldMk cId="2756176394" sldId="257"/>
            <ac:picMk id="5" creationId="{2C9D7D5F-0E1F-4FB8-9395-5F765AD35824}"/>
          </ac:picMkLst>
        </pc:picChg>
        <pc:picChg chg="add del mod ord">
          <ac:chgData name="Hanna Olszowska" userId="S::holszowska@sp7debiensko.pl::05c02293-6d02-4222-b69d-488def3bfbe1" providerId="AD" clId="Web-{BF6A2ECE-DACB-F732-A0AC-BDBE68338AD3}" dt="2021-10-13T18:43:09.272" v="41"/>
          <ac:picMkLst>
            <pc:docMk/>
            <pc:sldMk cId="2756176394" sldId="257"/>
            <ac:picMk id="7" creationId="{F4FEB3D3-2E16-4351-97D2-5A47DAF00240}"/>
          </ac:picMkLst>
        </pc:picChg>
        <pc:picChg chg="add mod ord">
          <ac:chgData name="Hanna Olszowska" userId="S::holszowska@sp7debiensko.pl::05c02293-6d02-4222-b69d-488def3bfbe1" providerId="AD" clId="Web-{BF6A2ECE-DACB-F732-A0AC-BDBE68338AD3}" dt="2021-10-13T18:43:37.758" v="47"/>
          <ac:picMkLst>
            <pc:docMk/>
            <pc:sldMk cId="2756176394" sldId="257"/>
            <ac:picMk id="10" creationId="{8229A0F0-07FB-4B25-A627-E95C8E692C16}"/>
          </ac:picMkLst>
        </pc:picChg>
      </pc:sldChg>
      <pc:sldChg chg="addSp delSp modSp">
        <pc:chgData name="Hanna Olszowska" userId="S::holszowska@sp7debiensko.pl::05c02293-6d02-4222-b69d-488def3bfbe1" providerId="AD" clId="Web-{BF6A2ECE-DACB-F732-A0AC-BDBE68338AD3}" dt="2021-10-13T19:02:22.845" v="220" actId="1076"/>
        <pc:sldMkLst>
          <pc:docMk/>
          <pc:sldMk cId="2821644955" sldId="258"/>
        </pc:sldMkLst>
        <pc:spChg chg="mod">
          <ac:chgData name="Hanna Olszowska" userId="S::holszowska@sp7debiensko.pl::05c02293-6d02-4222-b69d-488def3bfbe1" providerId="AD" clId="Web-{BF6A2ECE-DACB-F732-A0AC-BDBE68338AD3}" dt="2021-10-13T19:00:29.338" v="216" actId="20577"/>
          <ac:spMkLst>
            <pc:docMk/>
            <pc:sldMk cId="2821644955" sldId="258"/>
            <ac:spMk id="3" creationId="{B9C92550-A5C3-42FB-9C47-13D378C6D195}"/>
          </ac:spMkLst>
        </pc:spChg>
        <pc:spChg chg="del mod">
          <ac:chgData name="Hanna Olszowska" userId="S::holszowska@sp7debiensko.pl::05c02293-6d02-4222-b69d-488def3bfbe1" providerId="AD" clId="Web-{BF6A2ECE-DACB-F732-A0AC-BDBE68338AD3}" dt="2021-10-13T19:01:56.141" v="218"/>
          <ac:spMkLst>
            <pc:docMk/>
            <pc:sldMk cId="2821644955" sldId="258"/>
            <ac:spMk id="4" creationId="{0D964670-57BE-4312-9C02-D14E657450AB}"/>
          </ac:spMkLst>
        </pc:spChg>
        <pc:picChg chg="add mod ord">
          <ac:chgData name="Hanna Olszowska" userId="S::holszowska@sp7debiensko.pl::05c02293-6d02-4222-b69d-488def3bfbe1" providerId="AD" clId="Web-{BF6A2ECE-DACB-F732-A0AC-BDBE68338AD3}" dt="2021-10-13T19:02:22.845" v="220" actId="1076"/>
          <ac:picMkLst>
            <pc:docMk/>
            <pc:sldMk cId="2821644955" sldId="258"/>
            <ac:picMk id="5" creationId="{697A7F3F-B55E-4946-9EC8-689ACEE5CF73}"/>
          </ac:picMkLst>
        </pc:picChg>
      </pc:sldChg>
      <pc:sldChg chg="addSp delSp modSp mod setBg modClrScheme addAnim modShow chgLayout">
        <pc:chgData name="Hanna Olszowska" userId="S::holszowska@sp7debiensko.pl::05c02293-6d02-4222-b69d-488def3bfbe1" providerId="AD" clId="Web-{BF6A2ECE-DACB-F732-A0AC-BDBE68338AD3}" dt="2021-10-13T19:03:52.601" v="300" actId="20577"/>
        <pc:sldMkLst>
          <pc:docMk/>
          <pc:sldMk cId="3038626953" sldId="267"/>
        </pc:sldMkLst>
        <pc:spChg chg="mod ord">
          <ac:chgData name="Hanna Olszowska" userId="S::holszowska@sp7debiensko.pl::05c02293-6d02-4222-b69d-488def3bfbe1" providerId="AD" clId="Web-{BF6A2ECE-DACB-F732-A0AC-BDBE68338AD3}" dt="2021-10-13T18:37:59.548" v="7"/>
          <ac:spMkLst>
            <pc:docMk/>
            <pc:sldMk cId="3038626953" sldId="267"/>
            <ac:spMk id="2" creationId="{A4778292-61E5-4EE4-936F-9F068159A395}"/>
          </ac:spMkLst>
        </pc:spChg>
        <pc:spChg chg="mod ord">
          <ac:chgData name="Hanna Olszowska" userId="S::holszowska@sp7debiensko.pl::05c02293-6d02-4222-b69d-488def3bfbe1" providerId="AD" clId="Web-{BF6A2ECE-DACB-F732-A0AC-BDBE68338AD3}" dt="2021-10-13T19:03:52.601" v="300" actId="20577"/>
          <ac:spMkLst>
            <pc:docMk/>
            <pc:sldMk cId="3038626953" sldId="267"/>
            <ac:spMk id="3" creationId="{6D7D4748-F07A-4F48-A84B-72A36064F6FF}"/>
          </ac:spMkLst>
        </pc:spChg>
        <pc:spChg chg="add del mod ord">
          <ac:chgData name="Hanna Olszowska" userId="S::holszowska@sp7debiensko.pl::05c02293-6d02-4222-b69d-488def3bfbe1" providerId="AD" clId="Web-{BF6A2ECE-DACB-F732-A0AC-BDBE68338AD3}" dt="2021-10-13T18:37:46.016" v="4"/>
          <ac:spMkLst>
            <pc:docMk/>
            <pc:sldMk cId="3038626953" sldId="267"/>
            <ac:spMk id="4" creationId="{962C6119-3FAB-4D7E-905F-308C720E6E2B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37:59.548" v="7"/>
          <ac:spMkLst>
            <pc:docMk/>
            <pc:sldMk cId="3038626953" sldId="267"/>
            <ac:spMk id="10" creationId="{8D06CE56-3881-4ADA-8CEF-D18B02C242A3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37:59.548" v="7"/>
          <ac:spMkLst>
            <pc:docMk/>
            <pc:sldMk cId="3038626953" sldId="267"/>
            <ac:spMk id="12" creationId="{79F3C543-62EC-4433-9C93-A2CD8764E9B4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37:59.548" v="7"/>
          <ac:spMkLst>
            <pc:docMk/>
            <pc:sldMk cId="3038626953" sldId="267"/>
            <ac:spMk id="14" creationId="{031EA4A4-5D79-4817-B146-24029A2F3CC7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37:59.548" v="7"/>
          <ac:spMkLst>
            <pc:docMk/>
            <pc:sldMk cId="3038626953" sldId="267"/>
            <ac:spMk id="16" creationId="{AF2F604E-43BE-4DC3-B983-E071523364F8}"/>
          </ac:spMkLst>
        </pc:spChg>
        <pc:spChg chg="add">
          <ac:chgData name="Hanna Olszowska" userId="S::holszowska@sp7debiensko.pl::05c02293-6d02-4222-b69d-488def3bfbe1" providerId="AD" clId="Web-{BF6A2ECE-DACB-F732-A0AC-BDBE68338AD3}" dt="2021-10-13T18:37:59.548" v="7"/>
          <ac:spMkLst>
            <pc:docMk/>
            <pc:sldMk cId="3038626953" sldId="267"/>
            <ac:spMk id="18" creationId="{08C9B587-E65E-4B52-B37C-ABEBB6E87928}"/>
          </ac:spMkLst>
        </pc:spChg>
        <pc:picChg chg="add mod ord">
          <ac:chgData name="Hanna Olszowska" userId="S::holszowska@sp7debiensko.pl::05c02293-6d02-4222-b69d-488def3bfbe1" providerId="AD" clId="Web-{BF6A2ECE-DACB-F732-A0AC-BDBE68338AD3}" dt="2021-10-13T18:37:59.548" v="7"/>
          <ac:picMkLst>
            <pc:docMk/>
            <pc:sldMk cId="3038626953" sldId="267"/>
            <ac:picMk id="5" creationId="{4B053768-F4DC-4D6A-99F0-278F348F1D0B}"/>
          </ac:picMkLst>
        </pc:picChg>
      </pc:sldChg>
      <pc:sldChg chg="addSp delSp modSp mod setBg modClrScheme addAnim delAnim chgLayout">
        <pc:chgData name="Hanna Olszowska" userId="S::holszowska@sp7debiensko.pl::05c02293-6d02-4222-b69d-488def3bfbe1" providerId="AD" clId="Web-{BF6A2ECE-DACB-F732-A0AC-BDBE68338AD3}" dt="2021-10-13T19:07:10.286" v="346"/>
        <pc:sldMkLst>
          <pc:docMk/>
          <pc:sldMk cId="3659296862" sldId="271"/>
        </pc:sldMkLst>
        <pc:spChg chg="mod ord">
          <ac:chgData name="Hanna Olszowska" userId="S::holszowska@sp7debiensko.pl::05c02293-6d02-4222-b69d-488def3bfbe1" providerId="AD" clId="Web-{BF6A2ECE-DACB-F732-A0AC-BDBE68338AD3}" dt="2021-10-13T19:07:10.286" v="346"/>
          <ac:spMkLst>
            <pc:docMk/>
            <pc:sldMk cId="3659296862" sldId="271"/>
            <ac:spMk id="2" creationId="{D53214DA-CE8D-4395-87CF-2F28FB12BFDF}"/>
          </ac:spMkLst>
        </pc:spChg>
        <pc:spChg chg="mod ord">
          <ac:chgData name="Hanna Olszowska" userId="S::holszowska@sp7debiensko.pl::05c02293-6d02-4222-b69d-488def3bfbe1" providerId="AD" clId="Web-{BF6A2ECE-DACB-F732-A0AC-BDBE68338AD3}" dt="2021-10-13T19:07:10.286" v="346"/>
          <ac:spMkLst>
            <pc:docMk/>
            <pc:sldMk cId="3659296862" sldId="271"/>
            <ac:spMk id="3" creationId="{BAB109B0-017C-49E3-98EE-3B9DE78F9FFA}"/>
          </ac:spMkLst>
        </pc:spChg>
        <pc:spChg chg="add del mod ord">
          <ac:chgData name="Hanna Olszowska" userId="S::holszowska@sp7debiensko.pl::05c02293-6d02-4222-b69d-488def3bfbe1" providerId="AD" clId="Web-{BF6A2ECE-DACB-F732-A0AC-BDBE68338AD3}" dt="2021-10-13T19:06:47.112" v="340"/>
          <ac:spMkLst>
            <pc:docMk/>
            <pc:sldMk cId="3659296862" sldId="271"/>
            <ac:spMk id="4" creationId="{F04E925A-40D4-4924-84E0-4634434DDC0C}"/>
          </ac:spMkLst>
        </pc:spChg>
        <pc:spChg chg="add del">
          <ac:chgData name="Hanna Olszowska" userId="S::holszowska@sp7debiensko.pl::05c02293-6d02-4222-b69d-488def3bfbe1" providerId="AD" clId="Web-{BF6A2ECE-DACB-F732-A0AC-BDBE68338AD3}" dt="2021-10-13T19:07:10.286" v="346"/>
          <ac:spMkLst>
            <pc:docMk/>
            <pc:sldMk cId="3659296862" sldId="271"/>
            <ac:spMk id="10" creationId="{8D06CE56-3881-4ADA-8CEF-D18B02C242A3}"/>
          </ac:spMkLst>
        </pc:spChg>
        <pc:spChg chg="add del">
          <ac:chgData name="Hanna Olszowska" userId="S::holszowska@sp7debiensko.pl::05c02293-6d02-4222-b69d-488def3bfbe1" providerId="AD" clId="Web-{BF6A2ECE-DACB-F732-A0AC-BDBE68338AD3}" dt="2021-10-13T19:07:10.286" v="346"/>
          <ac:spMkLst>
            <pc:docMk/>
            <pc:sldMk cId="3659296862" sldId="271"/>
            <ac:spMk id="12" creationId="{79F3C543-62EC-4433-9C93-A2CD8764E9B4}"/>
          </ac:spMkLst>
        </pc:spChg>
        <pc:spChg chg="add del">
          <ac:chgData name="Hanna Olszowska" userId="S::holszowska@sp7debiensko.pl::05c02293-6d02-4222-b69d-488def3bfbe1" providerId="AD" clId="Web-{BF6A2ECE-DACB-F732-A0AC-BDBE68338AD3}" dt="2021-10-13T19:07:10.286" v="346"/>
          <ac:spMkLst>
            <pc:docMk/>
            <pc:sldMk cId="3659296862" sldId="271"/>
            <ac:spMk id="14" creationId="{031EA4A4-5D79-4817-B146-24029A2F3CC7}"/>
          </ac:spMkLst>
        </pc:spChg>
        <pc:spChg chg="add del">
          <ac:chgData name="Hanna Olszowska" userId="S::holszowska@sp7debiensko.pl::05c02293-6d02-4222-b69d-488def3bfbe1" providerId="AD" clId="Web-{BF6A2ECE-DACB-F732-A0AC-BDBE68338AD3}" dt="2021-10-13T19:07:10.286" v="346"/>
          <ac:spMkLst>
            <pc:docMk/>
            <pc:sldMk cId="3659296862" sldId="271"/>
            <ac:spMk id="16" creationId="{AF2F604E-43BE-4DC3-B983-E071523364F8}"/>
          </ac:spMkLst>
        </pc:spChg>
        <pc:spChg chg="add del">
          <ac:chgData name="Hanna Olszowska" userId="S::holszowska@sp7debiensko.pl::05c02293-6d02-4222-b69d-488def3bfbe1" providerId="AD" clId="Web-{BF6A2ECE-DACB-F732-A0AC-BDBE68338AD3}" dt="2021-10-13T19:07:10.286" v="346"/>
          <ac:spMkLst>
            <pc:docMk/>
            <pc:sldMk cId="3659296862" sldId="271"/>
            <ac:spMk id="18" creationId="{08C9B587-E65E-4B52-B37C-ABEBB6E87928}"/>
          </ac:spMkLst>
        </pc:spChg>
        <pc:picChg chg="add mod ord">
          <ac:chgData name="Hanna Olszowska" userId="S::holszowska@sp7debiensko.pl::05c02293-6d02-4222-b69d-488def3bfbe1" providerId="AD" clId="Web-{BF6A2ECE-DACB-F732-A0AC-BDBE68338AD3}" dt="2021-10-13T19:07:10.286" v="346"/>
          <ac:picMkLst>
            <pc:docMk/>
            <pc:sldMk cId="3659296862" sldId="271"/>
            <ac:picMk id="5" creationId="{8221D4BC-2171-4DD5-ADE2-105A3AC60C80}"/>
          </ac:picMkLst>
        </pc:picChg>
      </pc:sldChg>
    </pc:docChg>
  </pc:docChgLst>
  <pc:docChgLst>
    <pc:chgData name="Hanna Olszowska" userId="S::holszowska@sp7debiensko.pl::05c02293-6d02-4222-b69d-488def3bfbe1" providerId="AD" clId="Web-{683CD9EE-FEF0-2339-A534-4306BA4DB706}"/>
    <pc:docChg chg="delSld modSld">
      <pc:chgData name="Hanna Olszowska" userId="S::holszowska@sp7debiensko.pl::05c02293-6d02-4222-b69d-488def3bfbe1" providerId="AD" clId="Web-{683CD9EE-FEF0-2339-A534-4306BA4DB706}" dt="2021-10-14T09:51:54.075" v="1259" actId="20577"/>
      <pc:docMkLst>
        <pc:docMk/>
      </pc:docMkLst>
      <pc:sldChg chg="addSp delSp modSp mod setBg modClrScheme chgLayout">
        <pc:chgData name="Hanna Olszowska" userId="S::holszowska@sp7debiensko.pl::05c02293-6d02-4222-b69d-488def3bfbe1" providerId="AD" clId="Web-{683CD9EE-FEF0-2339-A534-4306BA4DB706}" dt="2021-10-13T19:25:04.292" v="449"/>
        <pc:sldMkLst>
          <pc:docMk/>
          <pc:sldMk cId="3954171340" sldId="259"/>
        </pc:sldMkLst>
        <pc:spChg chg="mod ord">
          <ac:chgData name="Hanna Olszowska" userId="S::holszowska@sp7debiensko.pl::05c02293-6d02-4222-b69d-488def3bfbe1" providerId="AD" clId="Web-{683CD9EE-FEF0-2339-A534-4306BA4DB706}" dt="2021-10-13T19:25:04.292" v="449"/>
          <ac:spMkLst>
            <pc:docMk/>
            <pc:sldMk cId="3954171340" sldId="259"/>
            <ac:spMk id="2" creationId="{E9018FD2-C314-4A4F-B29C-DA81C84384A0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3T19:25:04.292" v="449"/>
          <ac:spMkLst>
            <pc:docMk/>
            <pc:sldMk cId="3954171340" sldId="259"/>
            <ac:spMk id="3" creationId="{6A928FE8-693B-4E14-B805-D12C921C0E95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3T19:24:29.650" v="445"/>
          <ac:spMkLst>
            <pc:docMk/>
            <pc:sldMk cId="3954171340" sldId="259"/>
            <ac:spMk id="4" creationId="{3AFB6501-7AA1-4680-9068-EB9E5E911C7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25:04.292" v="449"/>
          <ac:spMkLst>
            <pc:docMk/>
            <pc:sldMk cId="3954171340" sldId="259"/>
            <ac:spMk id="10" creationId="{2D6FBB9D-1CAA-4D05-AB33-BABDFE17B843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25:04.292" v="449"/>
          <ac:spMkLst>
            <pc:docMk/>
            <pc:sldMk cId="3954171340" sldId="259"/>
            <ac:spMk id="12" creationId="{04727B71-B4B6-4823-80A1-68C40B47511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25:04.292" v="449"/>
          <ac:spMkLst>
            <pc:docMk/>
            <pc:sldMk cId="3954171340" sldId="259"/>
            <ac:spMk id="14" creationId="{79A6DB05-9FB5-4B07-8675-74C23D4FD89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25:04.292" v="449"/>
          <ac:spMkLst>
            <pc:docMk/>
            <pc:sldMk cId="3954171340" sldId="259"/>
            <ac:spMk id="16" creationId="{5DF40726-9B19-4165-9C26-757D16E19E23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25:04.292" v="449"/>
          <ac:spMkLst>
            <pc:docMk/>
            <pc:sldMk cId="3954171340" sldId="259"/>
            <ac:spMk id="18" creationId="{2089CB41-F399-4AEB-980C-5BFB1049CBE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25:04.292" v="449"/>
          <ac:spMkLst>
            <pc:docMk/>
            <pc:sldMk cId="3954171340" sldId="259"/>
            <ac:spMk id="20" creationId="{1BFC967B-3DD6-463D-9DB9-6E4419AE0DAA}"/>
          </ac:spMkLst>
        </pc:spChg>
        <pc:picChg chg="add mod ord">
          <ac:chgData name="Hanna Olszowska" userId="S::holszowska@sp7debiensko.pl::05c02293-6d02-4222-b69d-488def3bfbe1" providerId="AD" clId="Web-{683CD9EE-FEF0-2339-A534-4306BA4DB706}" dt="2021-10-13T19:25:04.292" v="449"/>
          <ac:picMkLst>
            <pc:docMk/>
            <pc:sldMk cId="3954171340" sldId="259"/>
            <ac:picMk id="5" creationId="{7BC9CAFF-552C-4DE5-BF17-149D200392D8}"/>
          </ac:picMkLst>
        </pc:picChg>
      </pc:sldChg>
      <pc:sldChg chg="addSp delSp modSp mod setBg modClrScheme chgLayout">
        <pc:chgData name="Hanna Olszowska" userId="S::holszowska@sp7debiensko.pl::05c02293-6d02-4222-b69d-488def3bfbe1" providerId="AD" clId="Web-{683CD9EE-FEF0-2339-A534-4306BA4DB706}" dt="2021-10-14T08:54:56.092" v="870" actId="20577"/>
        <pc:sldMkLst>
          <pc:docMk/>
          <pc:sldMk cId="491907869" sldId="260"/>
        </pc:sldMkLst>
        <pc:spChg chg="mod ord">
          <ac:chgData name="Hanna Olszowska" userId="S::holszowska@sp7debiensko.pl::05c02293-6d02-4222-b69d-488def3bfbe1" providerId="AD" clId="Web-{683CD9EE-FEF0-2339-A534-4306BA4DB706}" dt="2021-10-14T08:54:49.436" v="868"/>
          <ac:spMkLst>
            <pc:docMk/>
            <pc:sldMk cId="491907869" sldId="260"/>
            <ac:spMk id="2" creationId="{E1BDF0F6-50DB-4AA9-BB15-14D6FBC10AC8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8:54:56.092" v="870" actId="20577"/>
          <ac:spMkLst>
            <pc:docMk/>
            <pc:sldMk cId="491907869" sldId="260"/>
            <ac:spMk id="3" creationId="{3569D837-FE8C-4821-8EF1-F7D0C97C2DC7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4T08:54:42.983" v="867"/>
          <ac:spMkLst>
            <pc:docMk/>
            <pc:sldMk cId="491907869" sldId="260"/>
            <ac:spMk id="4" creationId="{EF67AA78-8FE4-44FC-A67C-49336EB01B26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54:49.436" v="868"/>
          <ac:spMkLst>
            <pc:docMk/>
            <pc:sldMk cId="491907869" sldId="260"/>
            <ac:spMk id="10" creationId="{2D6FBB9D-1CAA-4D05-AB33-BABDFE17B843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54:49.436" v="868"/>
          <ac:spMkLst>
            <pc:docMk/>
            <pc:sldMk cId="491907869" sldId="260"/>
            <ac:spMk id="12" creationId="{04727B71-B4B6-4823-80A1-68C40B47511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54:49.436" v="868"/>
          <ac:spMkLst>
            <pc:docMk/>
            <pc:sldMk cId="491907869" sldId="260"/>
            <ac:spMk id="14" creationId="{79A6DB05-9FB5-4B07-8675-74C23D4FD89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54:49.436" v="868"/>
          <ac:spMkLst>
            <pc:docMk/>
            <pc:sldMk cId="491907869" sldId="260"/>
            <ac:spMk id="16" creationId="{0B9EE3F3-89B7-43C3-8651-C4C96830993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54:49.436" v="868"/>
          <ac:spMkLst>
            <pc:docMk/>
            <pc:sldMk cId="491907869" sldId="260"/>
            <ac:spMk id="18" creationId="{33AE4636-AEEC-45D6-84D4-7AC2DA48ECF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54:49.436" v="868"/>
          <ac:spMkLst>
            <pc:docMk/>
            <pc:sldMk cId="491907869" sldId="260"/>
            <ac:spMk id="20" creationId="{8D9CE0F4-2EB2-4F1F-8AAC-DB3571D9FE10}"/>
          </ac:spMkLst>
        </pc:spChg>
        <pc:picChg chg="add mod ord">
          <ac:chgData name="Hanna Olszowska" userId="S::holszowska@sp7debiensko.pl::05c02293-6d02-4222-b69d-488def3bfbe1" providerId="AD" clId="Web-{683CD9EE-FEF0-2339-A534-4306BA4DB706}" dt="2021-10-14T08:54:49.436" v="868"/>
          <ac:picMkLst>
            <pc:docMk/>
            <pc:sldMk cId="491907869" sldId="260"/>
            <ac:picMk id="5" creationId="{851DEF29-058A-4AA3-BC59-5EEA3D444ACB}"/>
          </ac:picMkLst>
        </pc:picChg>
      </pc:sldChg>
      <pc:sldChg chg="addSp delSp modSp mod modClrScheme chgLayout">
        <pc:chgData name="Hanna Olszowska" userId="S::holszowska@sp7debiensko.pl::05c02293-6d02-4222-b69d-488def3bfbe1" providerId="AD" clId="Web-{683CD9EE-FEF0-2339-A534-4306BA4DB706}" dt="2021-10-14T09:28:57.241" v="1062" actId="1076"/>
        <pc:sldMkLst>
          <pc:docMk/>
          <pc:sldMk cId="2562549941" sldId="261"/>
        </pc:sldMkLst>
        <pc:spChg chg="mod ord">
          <ac:chgData name="Hanna Olszowska" userId="S::holszowska@sp7debiensko.pl::05c02293-6d02-4222-b69d-488def3bfbe1" providerId="AD" clId="Web-{683CD9EE-FEF0-2339-A534-4306BA4DB706}" dt="2021-10-14T09:06:48.346" v="903"/>
          <ac:spMkLst>
            <pc:docMk/>
            <pc:sldMk cId="2562549941" sldId="261"/>
            <ac:spMk id="2" creationId="{C4D10329-436E-4157-8974-AF700C78AEDA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27:26.520" v="1059" actId="20577"/>
          <ac:spMkLst>
            <pc:docMk/>
            <pc:sldMk cId="2562549941" sldId="261"/>
            <ac:spMk id="3" creationId="{B64B6B1C-6328-446B-800F-FE77413328D5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4T09:28:53.413" v="1060"/>
          <ac:spMkLst>
            <pc:docMk/>
            <pc:sldMk cId="2562549941" sldId="261"/>
            <ac:spMk id="4" creationId="{F57D1FD0-EF01-4E56-8058-2547F1D489A7}"/>
          </ac:spMkLst>
        </pc:spChg>
        <pc:picChg chg="add mod ord">
          <ac:chgData name="Hanna Olszowska" userId="S::holszowska@sp7debiensko.pl::05c02293-6d02-4222-b69d-488def3bfbe1" providerId="AD" clId="Web-{683CD9EE-FEF0-2339-A534-4306BA4DB706}" dt="2021-10-14T09:28:57.241" v="1062" actId="1076"/>
          <ac:picMkLst>
            <pc:docMk/>
            <pc:sldMk cId="2562549941" sldId="261"/>
            <ac:picMk id="5" creationId="{FFE1BC3C-1FBA-4693-B596-0FD5864C67E7}"/>
          </ac:picMkLst>
        </pc:picChg>
      </pc:sldChg>
      <pc:sldChg chg="addSp modSp mod modClrScheme chgLayout">
        <pc:chgData name="Hanna Olszowska" userId="S::holszowska@sp7debiensko.pl::05c02293-6d02-4222-b69d-488def3bfbe1" providerId="AD" clId="Web-{683CD9EE-FEF0-2339-A534-4306BA4DB706}" dt="2021-10-14T09:40:25.947" v="1193" actId="14100"/>
        <pc:sldMkLst>
          <pc:docMk/>
          <pc:sldMk cId="1849691228" sldId="262"/>
        </pc:sldMkLst>
        <pc:spChg chg="mod ord">
          <ac:chgData name="Hanna Olszowska" userId="S::holszowska@sp7debiensko.pl::05c02293-6d02-4222-b69d-488def3bfbe1" providerId="AD" clId="Web-{683CD9EE-FEF0-2339-A534-4306BA4DB706}" dt="2021-10-14T09:32:56.732" v="1189"/>
          <ac:spMkLst>
            <pc:docMk/>
            <pc:sldMk cId="1849691228" sldId="262"/>
            <ac:spMk id="2" creationId="{598AAF6A-F7F4-41B8-A0EA-837DC9F7BD43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40:25.947" v="1193" actId="14100"/>
          <ac:spMkLst>
            <pc:docMk/>
            <pc:sldMk cId="1849691228" sldId="262"/>
            <ac:spMk id="3" creationId="{25C41283-086C-4D01-B0EC-42C35A26C3A7}"/>
          </ac:spMkLst>
        </pc:spChg>
        <pc:spChg chg="add mod ord">
          <ac:chgData name="Hanna Olszowska" userId="S::holszowska@sp7debiensko.pl::05c02293-6d02-4222-b69d-488def3bfbe1" providerId="AD" clId="Web-{683CD9EE-FEF0-2339-A534-4306BA4DB706}" dt="2021-10-14T09:40:25.947" v="1193" actId="14100"/>
          <ac:spMkLst>
            <pc:docMk/>
            <pc:sldMk cId="1849691228" sldId="262"/>
            <ac:spMk id="4" creationId="{5DA23F0B-1134-49ED-9EF9-FC8213E3C899}"/>
          </ac:spMkLst>
        </pc:spChg>
      </pc:sldChg>
      <pc:sldChg chg="addSp delSp modSp mod setBg modClrScheme chgLayout">
        <pc:chgData name="Hanna Olszowska" userId="S::holszowska@sp7debiensko.pl::05c02293-6d02-4222-b69d-488def3bfbe1" providerId="AD" clId="Web-{683CD9EE-FEF0-2339-A534-4306BA4DB706}" dt="2021-10-14T09:04:43.936" v="877"/>
        <pc:sldMkLst>
          <pc:docMk/>
          <pc:sldMk cId="4211048372" sldId="263"/>
        </pc:sldMkLst>
        <pc:spChg chg="mod or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2" creationId="{28A51B88-AD23-4BBC-BBE5-2D67F6731D6A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3" creationId="{D805C718-4B96-4BF6-86B3-22B773D2367F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4T09:04:39.671" v="876"/>
          <ac:spMkLst>
            <pc:docMk/>
            <pc:sldMk cId="4211048372" sldId="263"/>
            <ac:spMk id="4" creationId="{94D3CDFC-6695-44E3-B11D-F0CB216B5BBF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10" creationId="{2D6FBB9D-1CAA-4D05-AB33-BABDFE17B843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12" creationId="{04727B71-B4B6-4823-80A1-68C40B47511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14" creationId="{79A6DB05-9FB5-4B07-8675-74C23D4FD89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16" creationId="{2C9A9DA9-7DC8-488B-A882-123947B0F3D9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18" creationId="{57F6BDD4-E066-4008-8011-6CC31AEB4556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20" creationId="{2711A8FB-68FC-45FC-B01E-38F809E2D439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9:04:43.936" v="877"/>
          <ac:spMkLst>
            <pc:docMk/>
            <pc:sldMk cId="4211048372" sldId="263"/>
            <ac:spMk id="22" creationId="{2A865FE3-5FC9-4049-87CF-30019C46C0F5}"/>
          </ac:spMkLst>
        </pc:spChg>
        <pc:picChg chg="add mod">
          <ac:chgData name="Hanna Olszowska" userId="S::holszowska@sp7debiensko.pl::05c02293-6d02-4222-b69d-488def3bfbe1" providerId="AD" clId="Web-{683CD9EE-FEF0-2339-A534-4306BA4DB706}" dt="2021-10-14T09:04:43.936" v="877"/>
          <ac:picMkLst>
            <pc:docMk/>
            <pc:sldMk cId="4211048372" sldId="263"/>
            <ac:picMk id="5" creationId="{706C3A4C-4E90-434F-934B-66B0A61F65A8}"/>
          </ac:picMkLst>
        </pc:picChg>
      </pc:sldChg>
      <pc:sldChg chg="addSp modSp mod modClrScheme chgLayout">
        <pc:chgData name="Hanna Olszowska" userId="S::holszowska@sp7debiensko.pl::05c02293-6d02-4222-b69d-488def3bfbe1" providerId="AD" clId="Web-{683CD9EE-FEF0-2339-A534-4306BA4DB706}" dt="2021-10-14T09:18:34.677" v="1047" actId="20577"/>
        <pc:sldMkLst>
          <pc:docMk/>
          <pc:sldMk cId="989591722" sldId="264"/>
        </pc:sldMkLst>
        <pc:spChg chg="mod ord">
          <ac:chgData name="Hanna Olszowska" userId="S::holszowska@sp7debiensko.pl::05c02293-6d02-4222-b69d-488def3bfbe1" providerId="AD" clId="Web-{683CD9EE-FEF0-2339-A534-4306BA4DB706}" dt="2021-10-14T09:18:32.459" v="1046"/>
          <ac:spMkLst>
            <pc:docMk/>
            <pc:sldMk cId="989591722" sldId="264"/>
            <ac:spMk id="2" creationId="{622569B1-F0D4-4D95-9408-C0B82CBC605C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18:32.459" v="1046"/>
          <ac:spMkLst>
            <pc:docMk/>
            <pc:sldMk cId="989591722" sldId="264"/>
            <ac:spMk id="3" creationId="{E51D191A-9F23-426F-8C52-E52764900FD9}"/>
          </ac:spMkLst>
        </pc:spChg>
        <pc:spChg chg="add mod ord">
          <ac:chgData name="Hanna Olszowska" userId="S::holszowska@sp7debiensko.pl::05c02293-6d02-4222-b69d-488def3bfbe1" providerId="AD" clId="Web-{683CD9EE-FEF0-2339-A534-4306BA4DB706}" dt="2021-10-14T09:18:34.677" v="1047" actId="20577"/>
          <ac:spMkLst>
            <pc:docMk/>
            <pc:sldMk cId="989591722" sldId="264"/>
            <ac:spMk id="4" creationId="{FEFB5F86-161E-44BF-B139-C5C753203047}"/>
          </ac:spMkLst>
        </pc:spChg>
      </pc:sldChg>
      <pc:sldChg chg="modSp">
        <pc:chgData name="Hanna Olszowska" userId="S::holszowska@sp7debiensko.pl::05c02293-6d02-4222-b69d-488def3bfbe1" providerId="AD" clId="Web-{683CD9EE-FEF0-2339-A534-4306BA4DB706}" dt="2021-10-14T09:51:54.075" v="1259" actId="20577"/>
        <pc:sldMkLst>
          <pc:docMk/>
          <pc:sldMk cId="4046806594" sldId="266"/>
        </pc:sldMkLst>
        <pc:spChg chg="mod">
          <ac:chgData name="Hanna Olszowska" userId="S::holszowska@sp7debiensko.pl::05c02293-6d02-4222-b69d-488def3bfbe1" providerId="AD" clId="Web-{683CD9EE-FEF0-2339-A534-4306BA4DB706}" dt="2021-10-13T19:29:51.579" v="463" actId="20577"/>
          <ac:spMkLst>
            <pc:docMk/>
            <pc:sldMk cId="4046806594" sldId="266"/>
            <ac:spMk id="2" creationId="{5FBF6088-8979-49F8-90E4-0B276432A7A4}"/>
          </ac:spMkLst>
        </pc:spChg>
        <pc:spChg chg="mod">
          <ac:chgData name="Hanna Olszowska" userId="S::holszowska@sp7debiensko.pl::05c02293-6d02-4222-b69d-488def3bfbe1" providerId="AD" clId="Web-{683CD9EE-FEF0-2339-A534-4306BA4DB706}" dt="2021-10-14T09:51:54.075" v="1259" actId="20577"/>
          <ac:spMkLst>
            <pc:docMk/>
            <pc:sldMk cId="4046806594" sldId="266"/>
            <ac:spMk id="3" creationId="{763E49A6-1D89-4965-AC5C-CB9CFF4B3D0F}"/>
          </ac:spMkLst>
        </pc:spChg>
      </pc:sldChg>
      <pc:sldChg chg="addSp delSp modSp mod setBg modClrScheme chgLayout">
        <pc:chgData name="Hanna Olszowska" userId="S::holszowska@sp7debiensko.pl::05c02293-6d02-4222-b69d-488def3bfbe1" providerId="AD" clId="Web-{683CD9EE-FEF0-2339-A534-4306BA4DB706}" dt="2021-10-13T19:13:18.236" v="90"/>
        <pc:sldMkLst>
          <pc:docMk/>
          <pc:sldMk cId="4286521675" sldId="270"/>
        </pc:sldMkLst>
        <pc:spChg chg="mod ord">
          <ac:chgData name="Hanna Olszowska" userId="S::holszowska@sp7debiensko.pl::05c02293-6d02-4222-b69d-488def3bfbe1" providerId="AD" clId="Web-{683CD9EE-FEF0-2339-A534-4306BA4DB706}" dt="2021-10-13T19:13:18.236" v="90"/>
          <ac:spMkLst>
            <pc:docMk/>
            <pc:sldMk cId="4286521675" sldId="270"/>
            <ac:spMk id="2" creationId="{4E79354D-86E8-4644-8C94-3EB89A0BC368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3T19:13:18.236" v="90"/>
          <ac:spMkLst>
            <pc:docMk/>
            <pc:sldMk cId="4286521675" sldId="270"/>
            <ac:spMk id="3" creationId="{EF70EABC-45CE-436D-B3FB-29B2ED9ADCEC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3T19:13:08.798" v="87"/>
          <ac:spMkLst>
            <pc:docMk/>
            <pc:sldMk cId="4286521675" sldId="270"/>
            <ac:spMk id="4" creationId="{AC1EF287-5936-4568-9BED-174F9B97C27B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13:18.236" v="90"/>
          <ac:spMkLst>
            <pc:docMk/>
            <pc:sldMk cId="4286521675" sldId="270"/>
            <ac:spMk id="10" creationId="{2D6FBB9D-1CAA-4D05-AB33-BABDFE17B843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13:18.236" v="90"/>
          <ac:spMkLst>
            <pc:docMk/>
            <pc:sldMk cId="4286521675" sldId="270"/>
            <ac:spMk id="12" creationId="{04727B71-B4B6-4823-80A1-68C40B47511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13:18.236" v="90"/>
          <ac:spMkLst>
            <pc:docMk/>
            <pc:sldMk cId="4286521675" sldId="270"/>
            <ac:spMk id="14" creationId="{79A6DB05-9FB5-4B07-8675-74C23D4FD89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13:18.236" v="90"/>
          <ac:spMkLst>
            <pc:docMk/>
            <pc:sldMk cId="4286521675" sldId="270"/>
            <ac:spMk id="16" creationId="{5DF40726-9B19-4165-9C26-757D16E19E23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13:18.236" v="90"/>
          <ac:spMkLst>
            <pc:docMk/>
            <pc:sldMk cId="4286521675" sldId="270"/>
            <ac:spMk id="18" creationId="{2089CB41-F399-4AEB-980C-5BFB1049CBE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3T19:13:18.236" v="90"/>
          <ac:spMkLst>
            <pc:docMk/>
            <pc:sldMk cId="4286521675" sldId="270"/>
            <ac:spMk id="20" creationId="{1BFC967B-3DD6-463D-9DB9-6E4419AE0DAA}"/>
          </ac:spMkLst>
        </pc:spChg>
        <pc:picChg chg="add mod ord">
          <ac:chgData name="Hanna Olszowska" userId="S::holszowska@sp7debiensko.pl::05c02293-6d02-4222-b69d-488def3bfbe1" providerId="AD" clId="Web-{683CD9EE-FEF0-2339-A534-4306BA4DB706}" dt="2021-10-13T19:13:18.236" v="90"/>
          <ac:picMkLst>
            <pc:docMk/>
            <pc:sldMk cId="4286521675" sldId="270"/>
            <ac:picMk id="5" creationId="{19129FAD-7900-4F8C-BFC6-B801433FEA19}"/>
          </ac:picMkLst>
        </pc:picChg>
      </pc:sldChg>
      <pc:sldChg chg="addSp modSp mod modClrScheme chgLayout">
        <pc:chgData name="Hanna Olszowska" userId="S::holszowska@sp7debiensko.pl::05c02293-6d02-4222-b69d-488def3bfbe1" providerId="AD" clId="Web-{683CD9EE-FEF0-2339-A534-4306BA4DB706}" dt="2021-10-14T09:30:35.837" v="1082" actId="20577"/>
        <pc:sldMkLst>
          <pc:docMk/>
          <pc:sldMk cId="62897188" sldId="272"/>
        </pc:sldMkLst>
        <pc:spChg chg="mod ord">
          <ac:chgData name="Hanna Olszowska" userId="S::holszowska@sp7debiensko.pl::05c02293-6d02-4222-b69d-488def3bfbe1" providerId="AD" clId="Web-{683CD9EE-FEF0-2339-A534-4306BA4DB706}" dt="2021-10-14T08:06:42.607" v="475"/>
          <ac:spMkLst>
            <pc:docMk/>
            <pc:sldMk cId="62897188" sldId="272"/>
            <ac:spMk id="2" creationId="{4D7B7F77-2EFA-4E89-AFFA-BE919CA99AE6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30:35.837" v="1082" actId="20577"/>
          <ac:spMkLst>
            <pc:docMk/>
            <pc:sldMk cId="62897188" sldId="272"/>
            <ac:spMk id="3" creationId="{11A11C29-134E-4FA9-8585-156F1C1F3416}"/>
          </ac:spMkLst>
        </pc:spChg>
        <pc:spChg chg="add mod ord">
          <ac:chgData name="Hanna Olszowska" userId="S::holszowska@sp7debiensko.pl::05c02293-6d02-4222-b69d-488def3bfbe1" providerId="AD" clId="Web-{683CD9EE-FEF0-2339-A534-4306BA4DB706}" dt="2021-10-14T08:15:29.512" v="477" actId="20577"/>
          <ac:spMkLst>
            <pc:docMk/>
            <pc:sldMk cId="62897188" sldId="272"/>
            <ac:spMk id="4" creationId="{7F491577-6D59-4BF6-BE84-868DECB99C7F}"/>
          </ac:spMkLst>
        </pc:spChg>
      </pc:sldChg>
      <pc:sldChg chg="addSp delSp modSp mod setBg modClrScheme chgLayout">
        <pc:chgData name="Hanna Olszowska" userId="S::holszowska@sp7debiensko.pl::05c02293-6d02-4222-b69d-488def3bfbe1" providerId="AD" clId="Web-{683CD9EE-FEF0-2339-A534-4306BA4DB706}" dt="2021-10-14T08:22:28.618" v="481"/>
        <pc:sldMkLst>
          <pc:docMk/>
          <pc:sldMk cId="2994783767" sldId="273"/>
        </pc:sldMkLst>
        <pc:spChg chg="mod ord">
          <ac:chgData name="Hanna Olszowska" userId="S::holszowska@sp7debiensko.pl::05c02293-6d02-4222-b69d-488def3bfbe1" providerId="AD" clId="Web-{683CD9EE-FEF0-2339-A534-4306BA4DB706}" dt="2021-10-14T08:22:28.618" v="481"/>
          <ac:spMkLst>
            <pc:docMk/>
            <pc:sldMk cId="2994783767" sldId="273"/>
            <ac:spMk id="2" creationId="{07F285E6-BBAF-4C56-B1E7-3ABFCA19E692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8:22:28.618" v="481"/>
          <ac:spMkLst>
            <pc:docMk/>
            <pc:sldMk cId="2994783767" sldId="273"/>
            <ac:spMk id="3" creationId="{C0497FBC-258B-47D6-A77E-7E937F586B9C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4T08:22:21.102" v="480"/>
          <ac:spMkLst>
            <pc:docMk/>
            <pc:sldMk cId="2994783767" sldId="273"/>
            <ac:spMk id="4" creationId="{EFB4EECE-F067-4E8E-8870-6EA056113535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22:28.618" v="481"/>
          <ac:spMkLst>
            <pc:docMk/>
            <pc:sldMk cId="2994783767" sldId="273"/>
            <ac:spMk id="10" creationId="{2D6FBB9D-1CAA-4D05-AB33-BABDFE17B843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22:28.618" v="481"/>
          <ac:spMkLst>
            <pc:docMk/>
            <pc:sldMk cId="2994783767" sldId="273"/>
            <ac:spMk id="12" creationId="{04727B71-B4B6-4823-80A1-68C40B47511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22:28.618" v="481"/>
          <ac:spMkLst>
            <pc:docMk/>
            <pc:sldMk cId="2994783767" sldId="273"/>
            <ac:spMk id="14" creationId="{79A6DB05-9FB5-4B07-8675-74C23D4FD89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22:28.618" v="481"/>
          <ac:spMkLst>
            <pc:docMk/>
            <pc:sldMk cId="2994783767" sldId="273"/>
            <ac:spMk id="16" creationId="{0B9EE3F3-89B7-43C3-8651-C4C96830993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22:28.618" v="481"/>
          <ac:spMkLst>
            <pc:docMk/>
            <pc:sldMk cId="2994783767" sldId="273"/>
            <ac:spMk id="18" creationId="{33AE4636-AEEC-45D6-84D4-7AC2DA48ECF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22:28.618" v="481"/>
          <ac:spMkLst>
            <pc:docMk/>
            <pc:sldMk cId="2994783767" sldId="273"/>
            <ac:spMk id="20" creationId="{8D9CE0F4-2EB2-4F1F-8AAC-DB3571D9FE10}"/>
          </ac:spMkLst>
        </pc:spChg>
        <pc:picChg chg="add mod ord">
          <ac:chgData name="Hanna Olszowska" userId="S::holszowska@sp7debiensko.pl::05c02293-6d02-4222-b69d-488def3bfbe1" providerId="AD" clId="Web-{683CD9EE-FEF0-2339-A534-4306BA4DB706}" dt="2021-10-14T08:22:28.618" v="481"/>
          <ac:picMkLst>
            <pc:docMk/>
            <pc:sldMk cId="2994783767" sldId="273"/>
            <ac:picMk id="5" creationId="{B0B87014-1807-49B2-B947-5B2C927A7122}"/>
          </ac:picMkLst>
        </pc:picChg>
      </pc:sldChg>
      <pc:sldChg chg="addSp modSp mod modClrScheme chgLayout">
        <pc:chgData name="Hanna Olszowska" userId="S::holszowska@sp7debiensko.pl::05c02293-6d02-4222-b69d-488def3bfbe1" providerId="AD" clId="Web-{683CD9EE-FEF0-2339-A534-4306BA4DB706}" dt="2021-10-14T08:23:22.057" v="496" actId="20577"/>
        <pc:sldMkLst>
          <pc:docMk/>
          <pc:sldMk cId="1010026663" sldId="274"/>
        </pc:sldMkLst>
        <pc:spChg chg="mod ord">
          <ac:chgData name="Hanna Olszowska" userId="S::holszowska@sp7debiensko.pl::05c02293-6d02-4222-b69d-488def3bfbe1" providerId="AD" clId="Web-{683CD9EE-FEF0-2339-A534-4306BA4DB706}" dt="2021-10-14T08:22:57.337" v="482"/>
          <ac:spMkLst>
            <pc:docMk/>
            <pc:sldMk cId="1010026663" sldId="274"/>
            <ac:spMk id="2" creationId="{3C625416-8D71-49DB-A16F-CA76F35C981D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8:23:22.057" v="496" actId="20577"/>
          <ac:spMkLst>
            <pc:docMk/>
            <pc:sldMk cId="1010026663" sldId="274"/>
            <ac:spMk id="3" creationId="{AF608435-7D2F-4460-9D29-7591765CF678}"/>
          </ac:spMkLst>
        </pc:spChg>
        <pc:spChg chg="add mod ord">
          <ac:chgData name="Hanna Olszowska" userId="S::holszowska@sp7debiensko.pl::05c02293-6d02-4222-b69d-488def3bfbe1" providerId="AD" clId="Web-{683CD9EE-FEF0-2339-A534-4306BA4DB706}" dt="2021-10-14T08:22:57.337" v="482"/>
          <ac:spMkLst>
            <pc:docMk/>
            <pc:sldMk cId="1010026663" sldId="274"/>
            <ac:spMk id="4" creationId="{6A3D25C5-CE7A-4C92-9254-8B2C41CBC920}"/>
          </ac:spMkLst>
        </pc:spChg>
      </pc:sldChg>
      <pc:sldChg chg="addSp modSp mod modClrScheme chgLayout">
        <pc:chgData name="Hanna Olszowska" userId="S::holszowska@sp7debiensko.pl::05c02293-6d02-4222-b69d-488def3bfbe1" providerId="AD" clId="Web-{683CD9EE-FEF0-2339-A534-4306BA4DB706}" dt="2021-10-14T08:26:10.452" v="498" actId="20577"/>
        <pc:sldMkLst>
          <pc:docMk/>
          <pc:sldMk cId="1141661048" sldId="275"/>
        </pc:sldMkLst>
        <pc:spChg chg="mod ord">
          <ac:chgData name="Hanna Olszowska" userId="S::holszowska@sp7debiensko.pl::05c02293-6d02-4222-b69d-488def3bfbe1" providerId="AD" clId="Web-{683CD9EE-FEF0-2339-A534-4306BA4DB706}" dt="2021-10-14T08:26:06.530" v="497"/>
          <ac:spMkLst>
            <pc:docMk/>
            <pc:sldMk cId="1141661048" sldId="275"/>
            <ac:spMk id="2" creationId="{42ED7B1C-DF5E-4AB3-908E-679A6A9AA444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8:26:06.530" v="497"/>
          <ac:spMkLst>
            <pc:docMk/>
            <pc:sldMk cId="1141661048" sldId="275"/>
            <ac:spMk id="3" creationId="{C3AD590B-39F4-4BE0-93C5-B7DF9DC6DB72}"/>
          </ac:spMkLst>
        </pc:spChg>
        <pc:spChg chg="add mod ord">
          <ac:chgData name="Hanna Olszowska" userId="S::holszowska@sp7debiensko.pl::05c02293-6d02-4222-b69d-488def3bfbe1" providerId="AD" clId="Web-{683CD9EE-FEF0-2339-A534-4306BA4DB706}" dt="2021-10-14T08:26:10.452" v="498" actId="20577"/>
          <ac:spMkLst>
            <pc:docMk/>
            <pc:sldMk cId="1141661048" sldId="275"/>
            <ac:spMk id="4" creationId="{DDCF1DF7-6D54-41EB-96AC-56ECCD089A0D}"/>
          </ac:spMkLst>
        </pc:spChg>
      </pc:sldChg>
      <pc:sldChg chg="addSp delSp modSp mod modClrScheme chgLayout">
        <pc:chgData name="Hanna Olszowska" userId="S::holszowska@sp7debiensko.pl::05c02293-6d02-4222-b69d-488def3bfbe1" providerId="AD" clId="Web-{683CD9EE-FEF0-2339-A534-4306BA4DB706}" dt="2021-10-14T09:29:30.461" v="1075" actId="20577"/>
        <pc:sldMkLst>
          <pc:docMk/>
          <pc:sldMk cId="1946340454" sldId="276"/>
        </pc:sldMkLst>
        <pc:spChg chg="mod ord">
          <ac:chgData name="Hanna Olszowska" userId="S::holszowska@sp7debiensko.pl::05c02293-6d02-4222-b69d-488def3bfbe1" providerId="AD" clId="Web-{683CD9EE-FEF0-2339-A534-4306BA4DB706}" dt="2021-10-14T08:29:24.051" v="499"/>
          <ac:spMkLst>
            <pc:docMk/>
            <pc:sldMk cId="1946340454" sldId="276"/>
            <ac:spMk id="2" creationId="{B1564965-A93C-4953-BC9F-556BA1E6D9D4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29:30.461" v="1075" actId="20577"/>
          <ac:spMkLst>
            <pc:docMk/>
            <pc:sldMk cId="1946340454" sldId="276"/>
            <ac:spMk id="3" creationId="{1BCB9754-1183-46DE-B3E9-C200AB71B146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4T08:40:27.303" v="612"/>
          <ac:spMkLst>
            <pc:docMk/>
            <pc:sldMk cId="1946340454" sldId="276"/>
            <ac:spMk id="4" creationId="{37598A22-298E-43F1-ACC5-6F875A4CBB14}"/>
          </ac:spMkLst>
        </pc:spChg>
        <pc:picChg chg="add mod ord">
          <ac:chgData name="Hanna Olszowska" userId="S::holszowska@sp7debiensko.pl::05c02293-6d02-4222-b69d-488def3bfbe1" providerId="AD" clId="Web-{683CD9EE-FEF0-2339-A534-4306BA4DB706}" dt="2021-10-14T08:40:42.054" v="617" actId="1076"/>
          <ac:picMkLst>
            <pc:docMk/>
            <pc:sldMk cId="1946340454" sldId="276"/>
            <ac:picMk id="5" creationId="{C597E888-09B8-4B8B-97DE-D7DBD154C5A4}"/>
          </ac:picMkLst>
        </pc:picChg>
      </pc:sldChg>
      <pc:sldChg chg="addSp modSp mod modClrScheme chgLayout">
        <pc:chgData name="Hanna Olszowska" userId="S::holszowska@sp7debiensko.pl::05c02293-6d02-4222-b69d-488def3bfbe1" providerId="AD" clId="Web-{683CD9EE-FEF0-2339-A534-4306BA4DB706}" dt="2021-10-14T09:20:50.306" v="1050" actId="20577"/>
        <pc:sldMkLst>
          <pc:docMk/>
          <pc:sldMk cId="3234665525" sldId="277"/>
        </pc:sldMkLst>
        <pc:spChg chg="mod ord">
          <ac:chgData name="Hanna Olszowska" userId="S::holszowska@sp7debiensko.pl::05c02293-6d02-4222-b69d-488def3bfbe1" providerId="AD" clId="Web-{683CD9EE-FEF0-2339-A534-4306BA4DB706}" dt="2021-10-14T08:41:03.976" v="618"/>
          <ac:spMkLst>
            <pc:docMk/>
            <pc:sldMk cId="3234665525" sldId="277"/>
            <ac:spMk id="2" creationId="{5B7062F5-AE71-4350-9C68-C7B4BCCC3E4C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20:50.306" v="1050" actId="20577"/>
          <ac:spMkLst>
            <pc:docMk/>
            <pc:sldMk cId="3234665525" sldId="277"/>
            <ac:spMk id="3" creationId="{9DE46894-4FF8-4DF6-AA4F-54A2769D1558}"/>
          </ac:spMkLst>
        </pc:spChg>
        <pc:spChg chg="add mod ord">
          <ac:chgData name="Hanna Olszowska" userId="S::holszowska@sp7debiensko.pl::05c02293-6d02-4222-b69d-488def3bfbe1" providerId="AD" clId="Web-{683CD9EE-FEF0-2339-A534-4306BA4DB706}" dt="2021-10-14T09:20:50.306" v="1050" actId="20577"/>
          <ac:spMkLst>
            <pc:docMk/>
            <pc:sldMk cId="3234665525" sldId="277"/>
            <ac:spMk id="4" creationId="{66FF852F-A31F-41E9-B32B-EB6CF78F2C1F}"/>
          </ac:spMkLst>
        </pc:spChg>
      </pc:sldChg>
      <pc:sldChg chg="addSp delSp modSp mod setBg modClrScheme chgLayout">
        <pc:chgData name="Hanna Olszowska" userId="S::holszowska@sp7debiensko.pl::05c02293-6d02-4222-b69d-488def3bfbe1" providerId="AD" clId="Web-{683CD9EE-FEF0-2339-A534-4306BA4DB706}" dt="2021-10-14T08:47:04.439" v="730" actId="20577"/>
        <pc:sldMkLst>
          <pc:docMk/>
          <pc:sldMk cId="1030436779" sldId="278"/>
        </pc:sldMkLst>
        <pc:spChg chg="mod ord">
          <ac:chgData name="Hanna Olszowska" userId="S::holszowska@sp7debiensko.pl::05c02293-6d02-4222-b69d-488def3bfbe1" providerId="AD" clId="Web-{683CD9EE-FEF0-2339-A534-4306BA4DB706}" dt="2021-10-14T08:46:57.798" v="728"/>
          <ac:spMkLst>
            <pc:docMk/>
            <pc:sldMk cId="1030436779" sldId="278"/>
            <ac:spMk id="2" creationId="{263226C7-8D45-4216-94A1-CB995E531D09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8:47:04.439" v="730" actId="20577"/>
          <ac:spMkLst>
            <pc:docMk/>
            <pc:sldMk cId="1030436779" sldId="278"/>
            <ac:spMk id="3" creationId="{81D76F59-D28E-4136-B88D-D7C460C62367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4T08:46:55.251" v="727"/>
          <ac:spMkLst>
            <pc:docMk/>
            <pc:sldMk cId="1030436779" sldId="278"/>
            <ac:spMk id="4" creationId="{6396132F-6BA1-4249-8E39-81084B61710A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46:57.798" v="728"/>
          <ac:spMkLst>
            <pc:docMk/>
            <pc:sldMk cId="1030436779" sldId="278"/>
            <ac:spMk id="10" creationId="{2D6FBB9D-1CAA-4D05-AB33-BABDFE17B843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46:57.798" v="728"/>
          <ac:spMkLst>
            <pc:docMk/>
            <pc:sldMk cId="1030436779" sldId="278"/>
            <ac:spMk id="12" creationId="{04727B71-B4B6-4823-80A1-68C40B47511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46:57.798" v="728"/>
          <ac:spMkLst>
            <pc:docMk/>
            <pc:sldMk cId="1030436779" sldId="278"/>
            <ac:spMk id="14" creationId="{79A6DB05-9FB5-4B07-8675-74C23D4FD89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46:57.798" v="728"/>
          <ac:spMkLst>
            <pc:docMk/>
            <pc:sldMk cId="1030436779" sldId="278"/>
            <ac:spMk id="16" creationId="{0B9EE3F3-89B7-43C3-8651-C4C96830993D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46:57.798" v="728"/>
          <ac:spMkLst>
            <pc:docMk/>
            <pc:sldMk cId="1030436779" sldId="278"/>
            <ac:spMk id="18" creationId="{33AE4636-AEEC-45D6-84D4-7AC2DA48ECF8}"/>
          </ac:spMkLst>
        </pc:spChg>
        <pc:spChg chg="add">
          <ac:chgData name="Hanna Olszowska" userId="S::holszowska@sp7debiensko.pl::05c02293-6d02-4222-b69d-488def3bfbe1" providerId="AD" clId="Web-{683CD9EE-FEF0-2339-A534-4306BA4DB706}" dt="2021-10-14T08:46:57.798" v="728"/>
          <ac:spMkLst>
            <pc:docMk/>
            <pc:sldMk cId="1030436779" sldId="278"/>
            <ac:spMk id="20" creationId="{8D9CE0F4-2EB2-4F1F-8AAC-DB3571D9FE10}"/>
          </ac:spMkLst>
        </pc:spChg>
        <pc:picChg chg="add mod ord">
          <ac:chgData name="Hanna Olszowska" userId="S::holszowska@sp7debiensko.pl::05c02293-6d02-4222-b69d-488def3bfbe1" providerId="AD" clId="Web-{683CD9EE-FEF0-2339-A534-4306BA4DB706}" dt="2021-10-14T08:46:57.798" v="728"/>
          <ac:picMkLst>
            <pc:docMk/>
            <pc:sldMk cId="1030436779" sldId="278"/>
            <ac:picMk id="5" creationId="{6F46A446-DA43-45FE-A6E5-BF47EE705369}"/>
          </ac:picMkLst>
        </pc:picChg>
      </pc:sldChg>
      <pc:sldChg chg="modSp">
        <pc:chgData name="Hanna Olszowska" userId="S::holszowska@sp7debiensko.pl::05c02293-6d02-4222-b69d-488def3bfbe1" providerId="AD" clId="Web-{683CD9EE-FEF0-2339-A534-4306BA4DB706}" dt="2021-10-14T09:30:57.338" v="1084" actId="20577"/>
        <pc:sldMkLst>
          <pc:docMk/>
          <pc:sldMk cId="2507909019" sldId="283"/>
        </pc:sldMkLst>
        <pc:spChg chg="mod">
          <ac:chgData name="Hanna Olszowska" userId="S::holszowska@sp7debiensko.pl::05c02293-6d02-4222-b69d-488def3bfbe1" providerId="AD" clId="Web-{683CD9EE-FEF0-2339-A534-4306BA4DB706}" dt="2021-10-14T09:30:57.338" v="1084" actId="20577"/>
          <ac:spMkLst>
            <pc:docMk/>
            <pc:sldMk cId="2507909019" sldId="283"/>
            <ac:spMk id="3" creationId="{177FDC55-D0DA-44BB-9161-495C04038B49}"/>
          </ac:spMkLst>
        </pc:spChg>
      </pc:sldChg>
      <pc:sldChg chg="del">
        <pc:chgData name="Hanna Olszowska" userId="S::holszowska@sp7debiensko.pl::05c02293-6d02-4222-b69d-488def3bfbe1" providerId="AD" clId="Web-{683CD9EE-FEF0-2339-A534-4306BA4DB706}" dt="2021-10-14T08:13:55.994" v="476"/>
        <pc:sldMkLst>
          <pc:docMk/>
          <pc:sldMk cId="2757032816" sldId="284"/>
        </pc:sldMkLst>
      </pc:sldChg>
      <pc:sldChg chg="addSp delSp modSp mod modClrScheme chgLayout">
        <pc:chgData name="Hanna Olszowska" userId="S::holszowska@sp7debiensko.pl::05c02293-6d02-4222-b69d-488def3bfbe1" providerId="AD" clId="Web-{683CD9EE-FEF0-2339-A534-4306BA4DB706}" dt="2021-10-14T09:09:59.179" v="1024" actId="14100"/>
        <pc:sldMkLst>
          <pc:docMk/>
          <pc:sldMk cId="4279564424" sldId="285"/>
        </pc:sldMkLst>
        <pc:spChg chg="mod ord">
          <ac:chgData name="Hanna Olszowska" userId="S::holszowska@sp7debiensko.pl::05c02293-6d02-4222-b69d-488def3bfbe1" providerId="AD" clId="Web-{683CD9EE-FEF0-2339-A534-4306BA4DB706}" dt="2021-10-14T09:09:42.226" v="1019"/>
          <ac:spMkLst>
            <pc:docMk/>
            <pc:sldMk cId="4279564424" sldId="285"/>
            <ac:spMk id="2" creationId="{93E21FEB-730B-463F-8912-3D0B8EC05EBB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09:42.226" v="1019"/>
          <ac:spMkLst>
            <pc:docMk/>
            <pc:sldMk cId="4279564424" sldId="285"/>
            <ac:spMk id="3" creationId="{1953F8FA-8776-47A2-8C23-8F7E4E03F819}"/>
          </ac:spMkLst>
        </pc:spChg>
        <pc:spChg chg="add del mod ord">
          <ac:chgData name="Hanna Olszowska" userId="S::holszowska@sp7debiensko.pl::05c02293-6d02-4222-b69d-488def3bfbe1" providerId="AD" clId="Web-{683CD9EE-FEF0-2339-A534-4306BA4DB706}" dt="2021-10-14T09:09:46.148" v="1021"/>
          <ac:spMkLst>
            <pc:docMk/>
            <pc:sldMk cId="4279564424" sldId="285"/>
            <ac:spMk id="4" creationId="{359C5F2B-EF21-4F12-AA19-B9A5C4FB24B6}"/>
          </ac:spMkLst>
        </pc:spChg>
        <pc:picChg chg="add mod ord">
          <ac:chgData name="Hanna Olszowska" userId="S::holszowska@sp7debiensko.pl::05c02293-6d02-4222-b69d-488def3bfbe1" providerId="AD" clId="Web-{683CD9EE-FEF0-2339-A534-4306BA4DB706}" dt="2021-10-14T09:09:59.179" v="1024" actId="14100"/>
          <ac:picMkLst>
            <pc:docMk/>
            <pc:sldMk cId="4279564424" sldId="285"/>
            <ac:picMk id="5" creationId="{B2DCC674-FAD6-45A3-BCF8-1600A8E2EB7E}"/>
          </ac:picMkLst>
        </pc:picChg>
      </pc:sldChg>
      <pc:sldChg chg="addSp modSp mod modClrScheme chgLayout">
        <pc:chgData name="Hanna Olszowska" userId="S::holszowska@sp7debiensko.pl::05c02293-6d02-4222-b69d-488def3bfbe1" providerId="AD" clId="Web-{683CD9EE-FEF0-2339-A534-4306BA4DB706}" dt="2021-10-14T09:18:03.411" v="1045" actId="20577"/>
        <pc:sldMkLst>
          <pc:docMk/>
          <pc:sldMk cId="60722851" sldId="286"/>
        </pc:sldMkLst>
        <pc:spChg chg="mod ord">
          <ac:chgData name="Hanna Olszowska" userId="S::holszowska@sp7debiensko.pl::05c02293-6d02-4222-b69d-488def3bfbe1" providerId="AD" clId="Web-{683CD9EE-FEF0-2339-A534-4306BA4DB706}" dt="2021-10-14T09:17:59.614" v="1043"/>
          <ac:spMkLst>
            <pc:docMk/>
            <pc:sldMk cId="60722851" sldId="286"/>
            <ac:spMk id="2" creationId="{BD1EF663-0B87-4783-A5C3-167328A21F3C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17:59.614" v="1043"/>
          <ac:spMkLst>
            <pc:docMk/>
            <pc:sldMk cId="60722851" sldId="286"/>
            <ac:spMk id="3" creationId="{EFD175B9-22CC-4784-9126-7D06D20EB855}"/>
          </ac:spMkLst>
        </pc:spChg>
        <pc:spChg chg="add mod ord">
          <ac:chgData name="Hanna Olszowska" userId="S::holszowska@sp7debiensko.pl::05c02293-6d02-4222-b69d-488def3bfbe1" providerId="AD" clId="Web-{683CD9EE-FEF0-2339-A534-4306BA4DB706}" dt="2021-10-14T09:18:03.411" v="1045" actId="20577"/>
          <ac:spMkLst>
            <pc:docMk/>
            <pc:sldMk cId="60722851" sldId="286"/>
            <ac:spMk id="4" creationId="{9A88812B-26B1-4594-B770-521CF73FE013}"/>
          </ac:spMkLst>
        </pc:spChg>
      </pc:sldChg>
      <pc:sldChg chg="addSp modSp mod modClrScheme chgLayout">
        <pc:chgData name="Hanna Olszowska" userId="S::holszowska@sp7debiensko.pl::05c02293-6d02-4222-b69d-488def3bfbe1" providerId="AD" clId="Web-{683CD9EE-FEF0-2339-A534-4306BA4DB706}" dt="2021-10-14T09:15:10.969" v="1026" actId="20577"/>
        <pc:sldMkLst>
          <pc:docMk/>
          <pc:sldMk cId="2718415762" sldId="287"/>
        </pc:sldMkLst>
        <pc:spChg chg="mod ord">
          <ac:chgData name="Hanna Olszowska" userId="S::holszowska@sp7debiensko.pl::05c02293-6d02-4222-b69d-488def3bfbe1" providerId="AD" clId="Web-{683CD9EE-FEF0-2339-A534-4306BA4DB706}" dt="2021-10-14T09:05:37" v="885"/>
          <ac:spMkLst>
            <pc:docMk/>
            <pc:sldMk cId="2718415762" sldId="287"/>
            <ac:spMk id="2" creationId="{A66CA835-1EED-4603-A61A-B79EFD92A399}"/>
          </ac:spMkLst>
        </pc:spChg>
        <pc:spChg chg="mod ord">
          <ac:chgData name="Hanna Olszowska" userId="S::holszowska@sp7debiensko.pl::05c02293-6d02-4222-b69d-488def3bfbe1" providerId="AD" clId="Web-{683CD9EE-FEF0-2339-A534-4306BA4DB706}" dt="2021-10-14T09:14:32.077" v="1025" actId="20577"/>
          <ac:spMkLst>
            <pc:docMk/>
            <pc:sldMk cId="2718415762" sldId="287"/>
            <ac:spMk id="3" creationId="{4EE87645-7BC6-4769-91B0-762E6610F5FD}"/>
          </ac:spMkLst>
        </pc:spChg>
        <pc:spChg chg="add mod ord">
          <ac:chgData name="Hanna Olszowska" userId="S::holszowska@sp7debiensko.pl::05c02293-6d02-4222-b69d-488def3bfbe1" providerId="AD" clId="Web-{683CD9EE-FEF0-2339-A534-4306BA4DB706}" dt="2021-10-14T09:15:10.969" v="1026" actId="20577"/>
          <ac:spMkLst>
            <pc:docMk/>
            <pc:sldMk cId="2718415762" sldId="287"/>
            <ac:spMk id="4" creationId="{B14C9D17-C848-43B8-B7E0-22756434B030}"/>
          </ac:spMkLst>
        </pc:spChg>
      </pc:sldChg>
    </pc:docChg>
  </pc:docChgLst>
  <pc:docChgLst>
    <pc:chgData name="Amelia Binkowska" userId="S::abinkowska@sp7debiensko.pl::10f37abb-4168-41da-8bad-d860f0d41329" providerId="AD" clId="Web-{1A0A593D-40BA-98D2-E8ED-B9A17F26DFF8}"/>
    <pc:docChg chg="modSld modMainMaster">
      <pc:chgData name="Amelia Binkowska" userId="S::abinkowska@sp7debiensko.pl::10f37abb-4168-41da-8bad-d860f0d41329" providerId="AD" clId="Web-{1A0A593D-40BA-98D2-E8ED-B9A17F26DFF8}" dt="2021-10-14T10:46:59.441" v="875" actId="14100"/>
      <pc:docMkLst>
        <pc:docMk/>
      </pc:docMkLst>
      <pc:sldChg chg="addSp modSp modTransition modMedia addAnim">
        <pc:chgData name="Amelia Binkowska" userId="S::abinkowska@sp7debiensko.pl::10f37abb-4168-41da-8bad-d860f0d41329" providerId="AD" clId="Web-{1A0A593D-40BA-98D2-E8ED-B9A17F26DFF8}" dt="2021-10-14T10:46:59.441" v="875" actId="14100"/>
        <pc:sldMkLst>
          <pc:docMk/>
          <pc:sldMk cId="109857222" sldId="256"/>
        </pc:sldMkLst>
        <pc:picChg chg="add mod">
          <ac:chgData name="Amelia Binkowska" userId="S::abinkowska@sp7debiensko.pl::10f37abb-4168-41da-8bad-d860f0d41329" providerId="AD" clId="Web-{1A0A593D-40BA-98D2-E8ED-B9A17F26DFF8}" dt="2021-10-14T10:46:59.441" v="875" actId="14100"/>
          <ac:picMkLst>
            <pc:docMk/>
            <pc:sldMk cId="109857222" sldId="256"/>
            <ac:picMk id="5" creationId="{F54E40CE-C0DB-4EFC-B243-05CE468FE13F}"/>
          </ac:picMkLst>
        </pc:picChg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2756176394" sldId="257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2821644955" sldId="258"/>
        </pc:sldMkLst>
      </pc:sldChg>
      <pc:sldChg chg="modSp 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3954171340" sldId="259"/>
        </pc:sldMkLst>
        <pc:spChg chg="mod">
          <ac:chgData name="Amelia Binkowska" userId="S::abinkowska@sp7debiensko.pl::10f37abb-4168-41da-8bad-d860f0d41329" providerId="AD" clId="Web-{1A0A593D-40BA-98D2-E8ED-B9A17F26DFF8}" dt="2021-10-14T08:18:15.891" v="21" actId="20577"/>
          <ac:spMkLst>
            <pc:docMk/>
            <pc:sldMk cId="3954171340" sldId="259"/>
            <ac:spMk id="3" creationId="{6A928FE8-693B-4E14-B805-D12C921C0E95}"/>
          </ac:spMkLst>
        </pc:spChg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491907869" sldId="260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2562549941" sldId="261"/>
        </pc:sldMkLst>
      </pc:sldChg>
      <pc:sldChg chg="modSp modTransition">
        <pc:chgData name="Amelia Binkowska" userId="S::abinkowska@sp7debiensko.pl::10f37abb-4168-41da-8bad-d860f0d41329" providerId="AD" clId="Web-{1A0A593D-40BA-98D2-E8ED-B9A17F26DFF8}" dt="2021-10-14T10:38:12.587" v="871" actId="20577"/>
        <pc:sldMkLst>
          <pc:docMk/>
          <pc:sldMk cId="1849691228" sldId="262"/>
        </pc:sldMkLst>
        <pc:spChg chg="mod">
          <ac:chgData name="Amelia Binkowska" userId="S::abinkowska@sp7debiensko.pl::10f37abb-4168-41da-8bad-d860f0d41329" providerId="AD" clId="Web-{1A0A593D-40BA-98D2-E8ED-B9A17F26DFF8}" dt="2021-10-14T10:38:12.587" v="871" actId="20577"/>
          <ac:spMkLst>
            <pc:docMk/>
            <pc:sldMk cId="1849691228" sldId="262"/>
            <ac:spMk id="4" creationId="{5DA23F0B-1134-49ED-9EF9-FC8213E3C899}"/>
          </ac:spMkLst>
        </pc:spChg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4211048372" sldId="263"/>
        </pc:sldMkLst>
      </pc:sldChg>
      <pc:sldChg chg="modSp modTransition">
        <pc:chgData name="Amelia Binkowska" userId="S::abinkowska@sp7debiensko.pl::10f37abb-4168-41da-8bad-d860f0d41329" providerId="AD" clId="Web-{1A0A593D-40BA-98D2-E8ED-B9A17F26DFF8}" dt="2021-10-14T10:37:10.023" v="862" actId="20577"/>
        <pc:sldMkLst>
          <pc:docMk/>
          <pc:sldMk cId="989591722" sldId="264"/>
        </pc:sldMkLst>
        <pc:spChg chg="mod">
          <ac:chgData name="Amelia Binkowska" userId="S::abinkowska@sp7debiensko.pl::10f37abb-4168-41da-8bad-d860f0d41329" providerId="AD" clId="Web-{1A0A593D-40BA-98D2-E8ED-B9A17F26DFF8}" dt="2021-10-14T10:01:10.950" v="804" actId="20577"/>
          <ac:spMkLst>
            <pc:docMk/>
            <pc:sldMk cId="989591722" sldId="264"/>
            <ac:spMk id="3" creationId="{E51D191A-9F23-426F-8C52-E52764900FD9}"/>
          </ac:spMkLst>
        </pc:spChg>
        <pc:spChg chg="mod">
          <ac:chgData name="Amelia Binkowska" userId="S::abinkowska@sp7debiensko.pl::10f37abb-4168-41da-8bad-d860f0d41329" providerId="AD" clId="Web-{1A0A593D-40BA-98D2-E8ED-B9A17F26DFF8}" dt="2021-10-14T10:37:10.023" v="862" actId="20577"/>
          <ac:spMkLst>
            <pc:docMk/>
            <pc:sldMk cId="989591722" sldId="264"/>
            <ac:spMk id="4" creationId="{FEFB5F86-161E-44BF-B139-C5C753203047}"/>
          </ac:spMkLst>
        </pc:spChg>
      </pc:sldChg>
      <pc:sldChg chg="addSp delSp modSp mod modTransition modClrScheme chgLayout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2753510667" sldId="265"/>
        </pc:sldMkLst>
        <pc:spChg chg="mod ord">
          <ac:chgData name="Amelia Binkowska" userId="S::abinkowska@sp7debiensko.pl::10f37abb-4168-41da-8bad-d860f0d41329" providerId="AD" clId="Web-{1A0A593D-40BA-98D2-E8ED-B9A17F26DFF8}" dt="2021-10-14T10:09:55.523" v="819"/>
          <ac:spMkLst>
            <pc:docMk/>
            <pc:sldMk cId="2753510667" sldId="265"/>
            <ac:spMk id="2" creationId="{221AE8DB-0CE7-4A91-8CEB-B59BDDD0B8F0}"/>
          </ac:spMkLst>
        </pc:spChg>
        <pc:spChg chg="mod ord">
          <ac:chgData name="Amelia Binkowska" userId="S::abinkowska@sp7debiensko.pl::10f37abb-4168-41da-8bad-d860f0d41329" providerId="AD" clId="Web-{1A0A593D-40BA-98D2-E8ED-B9A17F26DFF8}" dt="2021-10-14T10:09:55.523" v="819"/>
          <ac:spMkLst>
            <pc:docMk/>
            <pc:sldMk cId="2753510667" sldId="265"/>
            <ac:spMk id="3" creationId="{0023912E-B426-4BA9-A712-4C58A3296DC9}"/>
          </ac:spMkLst>
        </pc:spChg>
        <pc:spChg chg="add del mod ord">
          <ac:chgData name="Amelia Binkowska" userId="S::abinkowska@sp7debiensko.pl::10f37abb-4168-41da-8bad-d860f0d41329" providerId="AD" clId="Web-{1A0A593D-40BA-98D2-E8ED-B9A17F26DFF8}" dt="2021-10-14T10:09:44.147" v="818"/>
          <ac:spMkLst>
            <pc:docMk/>
            <pc:sldMk cId="2753510667" sldId="265"/>
            <ac:spMk id="4" creationId="{5D7A9957-819A-4767-BF82-2743CF95DDD9}"/>
          </ac:spMkLst>
        </pc:spChg>
        <pc:spChg chg="add del mod ord">
          <ac:chgData name="Amelia Binkowska" userId="S::abinkowska@sp7debiensko.pl::10f37abb-4168-41da-8bad-d860f0d41329" providerId="AD" clId="Web-{1A0A593D-40BA-98D2-E8ED-B9A17F26DFF8}" dt="2021-10-14T10:09:44.147" v="818"/>
          <ac:spMkLst>
            <pc:docMk/>
            <pc:sldMk cId="2753510667" sldId="265"/>
            <ac:spMk id="5" creationId="{B07C0ABC-7121-4A13-BB13-8A959184046C}"/>
          </ac:spMkLst>
        </pc:spChg>
        <pc:spChg chg="add del mod ord">
          <ac:chgData name="Amelia Binkowska" userId="S::abinkowska@sp7debiensko.pl::10f37abb-4168-41da-8bad-d860f0d41329" providerId="AD" clId="Web-{1A0A593D-40BA-98D2-E8ED-B9A17F26DFF8}" dt="2021-10-14T10:09:44.147" v="818"/>
          <ac:spMkLst>
            <pc:docMk/>
            <pc:sldMk cId="2753510667" sldId="265"/>
            <ac:spMk id="6" creationId="{698C8922-0FFD-49EC-825F-122B79E6C4D6}"/>
          </ac:spMkLst>
        </pc:spChg>
        <pc:spChg chg="add del mod ord">
          <ac:chgData name="Amelia Binkowska" userId="S::abinkowska@sp7debiensko.pl::10f37abb-4168-41da-8bad-d860f0d41329" providerId="AD" clId="Web-{1A0A593D-40BA-98D2-E8ED-B9A17F26DFF8}" dt="2021-10-14T10:10:06.507" v="820"/>
          <ac:spMkLst>
            <pc:docMk/>
            <pc:sldMk cId="2753510667" sldId="265"/>
            <ac:spMk id="7" creationId="{90C63EC1-C9BA-4D96-8785-03E20695CE85}"/>
          </ac:spMkLst>
        </pc:spChg>
        <pc:spChg chg="add del mod">
          <ac:chgData name="Amelia Binkowska" userId="S::abinkowska@sp7debiensko.pl::10f37abb-4168-41da-8bad-d860f0d41329" providerId="AD" clId="Web-{1A0A593D-40BA-98D2-E8ED-B9A17F26DFF8}" dt="2021-10-14T10:15:04.091" v="826"/>
          <ac:spMkLst>
            <pc:docMk/>
            <pc:sldMk cId="2753510667" sldId="265"/>
            <ac:spMk id="10" creationId="{ACEC68F1-91F0-499D-8162-61595D7915AD}"/>
          </ac:spMkLst>
        </pc:spChg>
        <pc:picChg chg="add del mod ord">
          <ac:chgData name="Amelia Binkowska" userId="S::abinkowska@sp7debiensko.pl::10f37abb-4168-41da-8bad-d860f0d41329" providerId="AD" clId="Web-{1A0A593D-40BA-98D2-E8ED-B9A17F26DFF8}" dt="2021-10-14T10:14:43.606" v="825"/>
          <ac:picMkLst>
            <pc:docMk/>
            <pc:sldMk cId="2753510667" sldId="265"/>
            <ac:picMk id="8" creationId="{D36C2E1F-778F-4659-9358-0D116C8CD88D}"/>
          </ac:picMkLst>
        </pc:picChg>
        <pc:picChg chg="add mod ord">
          <ac:chgData name="Amelia Binkowska" userId="S::abinkowska@sp7debiensko.pl::10f37abb-4168-41da-8bad-d860f0d41329" providerId="AD" clId="Web-{1A0A593D-40BA-98D2-E8ED-B9A17F26DFF8}" dt="2021-10-14T10:15:11.857" v="829" actId="14100"/>
          <ac:picMkLst>
            <pc:docMk/>
            <pc:sldMk cId="2753510667" sldId="265"/>
            <ac:picMk id="11" creationId="{A19FE396-ADAD-4D33-A1BC-04A84F008FDC}"/>
          </ac:picMkLst>
        </pc:picChg>
      </pc:sldChg>
      <pc:sldChg chg="addSp delSp modSp mod modTransition modClrScheme chgLayout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4046806594" sldId="266"/>
        </pc:sldMkLst>
        <pc:spChg chg="mod ord">
          <ac:chgData name="Amelia Binkowska" userId="S::abinkowska@sp7debiensko.pl::10f37abb-4168-41da-8bad-d860f0d41329" providerId="AD" clId="Web-{1A0A593D-40BA-98D2-E8ED-B9A17F26DFF8}" dt="2021-10-14T10:23:49.711" v="832"/>
          <ac:spMkLst>
            <pc:docMk/>
            <pc:sldMk cId="4046806594" sldId="266"/>
            <ac:spMk id="2" creationId="{5FBF6088-8979-49F8-90E4-0B276432A7A4}"/>
          </ac:spMkLst>
        </pc:spChg>
        <pc:spChg chg="mod ord">
          <ac:chgData name="Amelia Binkowska" userId="S::abinkowska@sp7debiensko.pl::10f37abb-4168-41da-8bad-d860f0d41329" providerId="AD" clId="Web-{1A0A593D-40BA-98D2-E8ED-B9A17F26DFF8}" dt="2021-10-14T10:23:49.711" v="832"/>
          <ac:spMkLst>
            <pc:docMk/>
            <pc:sldMk cId="4046806594" sldId="266"/>
            <ac:spMk id="3" creationId="{763E49A6-1D89-4965-AC5C-CB9CFF4B3D0F}"/>
          </ac:spMkLst>
        </pc:spChg>
        <pc:spChg chg="add del mod ord">
          <ac:chgData name="Amelia Binkowska" userId="S::abinkowska@sp7debiensko.pl::10f37abb-4168-41da-8bad-d860f0d41329" providerId="AD" clId="Web-{1A0A593D-40BA-98D2-E8ED-B9A17F26DFF8}" dt="2021-10-14T10:23:43.586" v="831"/>
          <ac:spMkLst>
            <pc:docMk/>
            <pc:sldMk cId="4046806594" sldId="266"/>
            <ac:spMk id="4" creationId="{5670A8D1-45C7-45FF-91E2-242D75D105D5}"/>
          </ac:spMkLst>
        </pc:spChg>
        <pc:spChg chg="add del mod ord">
          <ac:chgData name="Amelia Binkowska" userId="S::abinkowska@sp7debiensko.pl::10f37abb-4168-41da-8bad-d860f0d41329" providerId="AD" clId="Web-{1A0A593D-40BA-98D2-E8ED-B9A17F26DFF8}" dt="2021-10-14T10:23:43.586" v="831"/>
          <ac:spMkLst>
            <pc:docMk/>
            <pc:sldMk cId="4046806594" sldId="266"/>
            <ac:spMk id="5" creationId="{8A86FA24-7808-4C8A-B055-57D633EA9A91}"/>
          </ac:spMkLst>
        </pc:spChg>
        <pc:spChg chg="add del mod ord">
          <ac:chgData name="Amelia Binkowska" userId="S::abinkowska@sp7debiensko.pl::10f37abb-4168-41da-8bad-d860f0d41329" providerId="AD" clId="Web-{1A0A593D-40BA-98D2-E8ED-B9A17F26DFF8}" dt="2021-10-14T10:23:43.586" v="831"/>
          <ac:spMkLst>
            <pc:docMk/>
            <pc:sldMk cId="4046806594" sldId="266"/>
            <ac:spMk id="6" creationId="{59476F51-143B-49AC-B38D-903333844516}"/>
          </ac:spMkLst>
        </pc:spChg>
        <pc:spChg chg="add del mod ord">
          <ac:chgData name="Amelia Binkowska" userId="S::abinkowska@sp7debiensko.pl::10f37abb-4168-41da-8bad-d860f0d41329" providerId="AD" clId="Web-{1A0A593D-40BA-98D2-E8ED-B9A17F26DFF8}" dt="2021-10-14T10:23:53.977" v="833"/>
          <ac:spMkLst>
            <pc:docMk/>
            <pc:sldMk cId="4046806594" sldId="266"/>
            <ac:spMk id="7" creationId="{88D5F812-E8D8-45AF-8653-A5335F8B85C9}"/>
          </ac:spMkLst>
        </pc:spChg>
        <pc:picChg chg="add mod ord">
          <ac:chgData name="Amelia Binkowska" userId="S::abinkowska@sp7debiensko.pl::10f37abb-4168-41da-8bad-d860f0d41329" providerId="AD" clId="Web-{1A0A593D-40BA-98D2-E8ED-B9A17F26DFF8}" dt="2021-10-14T10:23:56.008" v="834" actId="14100"/>
          <ac:picMkLst>
            <pc:docMk/>
            <pc:sldMk cId="4046806594" sldId="266"/>
            <ac:picMk id="8" creationId="{ED7BD6EC-9C46-482A-B052-215203EEA8F3}"/>
          </ac:picMkLst>
        </pc:picChg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3038626953" sldId="267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4172631068" sldId="268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708220732" sldId="269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4286521675" sldId="270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3659296862" sldId="271"/>
        </pc:sldMkLst>
      </pc:sldChg>
      <pc:sldChg chg="addSp delSp modSp 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62897188" sldId="272"/>
        </pc:sldMkLst>
        <pc:spChg chg="mod">
          <ac:chgData name="Amelia Binkowska" userId="S::abinkowska@sp7debiensko.pl::10f37abb-4168-41da-8bad-d860f0d41329" providerId="AD" clId="Web-{1A0A593D-40BA-98D2-E8ED-B9A17F26DFF8}" dt="2021-10-14T08:35:59.647" v="234" actId="20577"/>
          <ac:spMkLst>
            <pc:docMk/>
            <pc:sldMk cId="62897188" sldId="272"/>
            <ac:spMk id="3" creationId="{11A11C29-134E-4FA9-8585-156F1C1F3416}"/>
          </ac:spMkLst>
        </pc:spChg>
        <pc:spChg chg="del">
          <ac:chgData name="Amelia Binkowska" userId="S::abinkowska@sp7debiensko.pl::10f37abb-4168-41da-8bad-d860f0d41329" providerId="AD" clId="Web-{1A0A593D-40BA-98D2-E8ED-B9A17F26DFF8}" dt="2021-10-14T08:18:37.564" v="22"/>
          <ac:spMkLst>
            <pc:docMk/>
            <pc:sldMk cId="62897188" sldId="272"/>
            <ac:spMk id="4" creationId="{7F491577-6D59-4BF6-BE84-868DECB99C7F}"/>
          </ac:spMkLst>
        </pc:spChg>
        <pc:picChg chg="add mod ord">
          <ac:chgData name="Amelia Binkowska" userId="S::abinkowska@sp7debiensko.pl::10f37abb-4168-41da-8bad-d860f0d41329" providerId="AD" clId="Web-{1A0A593D-40BA-98D2-E8ED-B9A17F26DFF8}" dt="2021-10-14T08:20:07.597" v="25" actId="1076"/>
          <ac:picMkLst>
            <pc:docMk/>
            <pc:sldMk cId="62897188" sldId="272"/>
            <ac:picMk id="5" creationId="{68BAFAB5-BE99-4D3F-B3C2-EF7BD4074C8C}"/>
          </ac:picMkLst>
        </pc:picChg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2994783767" sldId="273"/>
        </pc:sldMkLst>
      </pc:sldChg>
      <pc:sldChg chg="addSp delSp modSp 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1010026663" sldId="274"/>
        </pc:sldMkLst>
        <pc:spChg chg="mod">
          <ac:chgData name="Amelia Binkowska" userId="S::abinkowska@sp7debiensko.pl::10f37abb-4168-41da-8bad-d860f0d41329" providerId="AD" clId="Web-{1A0A593D-40BA-98D2-E8ED-B9A17F26DFF8}" dt="2021-10-14T08:38:02.149" v="235" actId="20577"/>
          <ac:spMkLst>
            <pc:docMk/>
            <pc:sldMk cId="1010026663" sldId="274"/>
            <ac:spMk id="3" creationId="{AF608435-7D2F-4460-9D29-7591765CF678}"/>
          </ac:spMkLst>
        </pc:spChg>
        <pc:spChg chg="del">
          <ac:chgData name="Amelia Binkowska" userId="S::abinkowska@sp7debiensko.pl::10f37abb-4168-41da-8bad-d860f0d41329" providerId="AD" clId="Web-{1A0A593D-40BA-98D2-E8ED-B9A17F26DFF8}" dt="2021-10-14T08:23:40.351" v="26"/>
          <ac:spMkLst>
            <pc:docMk/>
            <pc:sldMk cId="1010026663" sldId="274"/>
            <ac:spMk id="4" creationId="{6A3D25C5-CE7A-4C92-9254-8B2C41CBC920}"/>
          </ac:spMkLst>
        </pc:spChg>
        <pc:picChg chg="add mod ord">
          <ac:chgData name="Amelia Binkowska" userId="S::abinkowska@sp7debiensko.pl::10f37abb-4168-41da-8bad-d860f0d41329" providerId="AD" clId="Web-{1A0A593D-40BA-98D2-E8ED-B9A17F26DFF8}" dt="2021-10-14T08:23:46.992" v="28" actId="14100"/>
          <ac:picMkLst>
            <pc:docMk/>
            <pc:sldMk cId="1010026663" sldId="274"/>
            <ac:picMk id="5" creationId="{06164255-E8C5-4752-B1A5-5E636103614C}"/>
          </ac:picMkLst>
        </pc:picChg>
      </pc:sldChg>
      <pc:sldChg chg="addSp delSp modSp 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1141661048" sldId="275"/>
        </pc:sldMkLst>
        <pc:spChg chg="mod">
          <ac:chgData name="Amelia Binkowska" userId="S::abinkowska@sp7debiensko.pl::10f37abb-4168-41da-8bad-d860f0d41329" providerId="AD" clId="Web-{1A0A593D-40BA-98D2-E8ED-B9A17F26DFF8}" dt="2021-10-14T08:51:09.680" v="353" actId="20577"/>
          <ac:spMkLst>
            <pc:docMk/>
            <pc:sldMk cId="1141661048" sldId="275"/>
            <ac:spMk id="3" creationId="{C3AD590B-39F4-4BE0-93C5-B7DF9DC6DB72}"/>
          </ac:spMkLst>
        </pc:spChg>
        <pc:spChg chg="del">
          <ac:chgData name="Amelia Binkowska" userId="S::abinkowska@sp7debiensko.pl::10f37abb-4168-41da-8bad-d860f0d41329" providerId="AD" clId="Web-{1A0A593D-40BA-98D2-E8ED-B9A17F26DFF8}" dt="2021-10-14T08:42:01.294" v="236"/>
          <ac:spMkLst>
            <pc:docMk/>
            <pc:sldMk cId="1141661048" sldId="275"/>
            <ac:spMk id="4" creationId="{DDCF1DF7-6D54-41EB-96AC-56ECCD089A0D}"/>
          </ac:spMkLst>
        </pc:spChg>
        <pc:picChg chg="add mod ord">
          <ac:chgData name="Amelia Binkowska" userId="S::abinkowska@sp7debiensko.pl::10f37abb-4168-41da-8bad-d860f0d41329" providerId="AD" clId="Web-{1A0A593D-40BA-98D2-E8ED-B9A17F26DFF8}" dt="2021-10-14T08:42:08.732" v="239" actId="14100"/>
          <ac:picMkLst>
            <pc:docMk/>
            <pc:sldMk cId="1141661048" sldId="275"/>
            <ac:picMk id="5" creationId="{15BBEE41-0C2E-4175-9AFC-30B563CFF98B}"/>
          </ac:picMkLst>
        </pc:picChg>
      </pc:sldChg>
      <pc:sldChg chg="modSp 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1946340454" sldId="276"/>
        </pc:sldMkLst>
        <pc:picChg chg="mod">
          <ac:chgData name="Amelia Binkowska" userId="S::abinkowska@sp7debiensko.pl::10f37abb-4168-41da-8bad-d860f0d41329" providerId="AD" clId="Web-{1A0A593D-40BA-98D2-E8ED-B9A17F26DFF8}" dt="2021-10-14T08:51:22.243" v="356" actId="14100"/>
          <ac:picMkLst>
            <pc:docMk/>
            <pc:sldMk cId="1946340454" sldId="276"/>
            <ac:picMk id="5" creationId="{C597E888-09B8-4B8B-97DE-D7DBD154C5A4}"/>
          </ac:picMkLst>
        </pc:picChg>
      </pc:sldChg>
      <pc:sldChg chg="modSp modTransition">
        <pc:chgData name="Amelia Binkowska" userId="S::abinkowska@sp7debiensko.pl::10f37abb-4168-41da-8bad-d860f0d41329" providerId="AD" clId="Web-{1A0A593D-40BA-98D2-E8ED-B9A17F26DFF8}" dt="2021-10-14T10:35:51.178" v="852" actId="20577"/>
        <pc:sldMkLst>
          <pc:docMk/>
          <pc:sldMk cId="3234665525" sldId="277"/>
        </pc:sldMkLst>
        <pc:spChg chg="mod">
          <ac:chgData name="Amelia Binkowska" userId="S::abinkowska@sp7debiensko.pl::10f37abb-4168-41da-8bad-d860f0d41329" providerId="AD" clId="Web-{1A0A593D-40BA-98D2-E8ED-B9A17F26DFF8}" dt="2021-10-14T10:35:31.553" v="849" actId="14100"/>
          <ac:spMkLst>
            <pc:docMk/>
            <pc:sldMk cId="3234665525" sldId="277"/>
            <ac:spMk id="3" creationId="{9DE46894-4FF8-4DF6-AA4F-54A2769D1558}"/>
          </ac:spMkLst>
        </pc:spChg>
        <pc:spChg chg="mod">
          <ac:chgData name="Amelia Binkowska" userId="S::abinkowska@sp7debiensko.pl::10f37abb-4168-41da-8bad-d860f0d41329" providerId="AD" clId="Web-{1A0A593D-40BA-98D2-E8ED-B9A17F26DFF8}" dt="2021-10-14T10:35:51.178" v="852" actId="20577"/>
          <ac:spMkLst>
            <pc:docMk/>
            <pc:sldMk cId="3234665525" sldId="277"/>
            <ac:spMk id="4" creationId="{66FF852F-A31F-41E9-B32B-EB6CF78F2C1F}"/>
          </ac:spMkLst>
        </pc:spChg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1030436779" sldId="278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1397747609" sldId="279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102311106" sldId="280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3479910574" sldId="281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1499174515" sldId="282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2507909019" sldId="283"/>
        </pc:sldMkLst>
      </pc:sldChg>
      <pc:sldChg chg="modTransition">
        <pc:chgData name="Amelia Binkowska" userId="S::abinkowska@sp7debiensko.pl::10f37abb-4168-41da-8bad-d860f0d41329" providerId="AD" clId="Web-{1A0A593D-40BA-98D2-E8ED-B9A17F26DFF8}" dt="2021-10-14T10:32:51.190" v="843"/>
        <pc:sldMkLst>
          <pc:docMk/>
          <pc:sldMk cId="4279564424" sldId="285"/>
        </pc:sldMkLst>
      </pc:sldChg>
      <pc:sldChg chg="modSp modTransition">
        <pc:chgData name="Amelia Binkowska" userId="S::abinkowska@sp7debiensko.pl::10f37abb-4168-41da-8bad-d860f0d41329" providerId="AD" clId="Web-{1A0A593D-40BA-98D2-E8ED-B9A17F26DFF8}" dt="2021-10-14T10:37:15.727" v="864" actId="20577"/>
        <pc:sldMkLst>
          <pc:docMk/>
          <pc:sldMk cId="60722851" sldId="286"/>
        </pc:sldMkLst>
        <pc:spChg chg="mod">
          <ac:chgData name="Amelia Binkowska" userId="S::abinkowska@sp7debiensko.pl::10f37abb-4168-41da-8bad-d860f0d41329" providerId="AD" clId="Web-{1A0A593D-40BA-98D2-E8ED-B9A17F26DFF8}" dt="2021-10-14T10:37:15.727" v="864" actId="20577"/>
          <ac:spMkLst>
            <pc:docMk/>
            <pc:sldMk cId="60722851" sldId="286"/>
            <ac:spMk id="4" creationId="{9A88812B-26B1-4594-B770-521CF73FE013}"/>
          </ac:spMkLst>
        </pc:spChg>
      </pc:sldChg>
      <pc:sldChg chg="modSp modTransition">
        <pc:chgData name="Amelia Binkowska" userId="S::abinkowska@sp7debiensko.pl::10f37abb-4168-41da-8bad-d860f0d41329" providerId="AD" clId="Web-{1A0A593D-40BA-98D2-E8ED-B9A17F26DFF8}" dt="2021-10-14T10:37:52.649" v="869" actId="14100"/>
        <pc:sldMkLst>
          <pc:docMk/>
          <pc:sldMk cId="2718415762" sldId="287"/>
        </pc:sldMkLst>
        <pc:spChg chg="mod">
          <ac:chgData name="Amelia Binkowska" userId="S::abinkowska@sp7debiensko.pl::10f37abb-4168-41da-8bad-d860f0d41329" providerId="AD" clId="Web-{1A0A593D-40BA-98D2-E8ED-B9A17F26DFF8}" dt="2021-10-14T10:37:43.274" v="868" actId="14100"/>
          <ac:spMkLst>
            <pc:docMk/>
            <pc:sldMk cId="2718415762" sldId="287"/>
            <ac:spMk id="2" creationId="{A66CA835-1EED-4603-A61A-B79EFD92A399}"/>
          </ac:spMkLst>
        </pc:spChg>
        <pc:spChg chg="mod">
          <ac:chgData name="Amelia Binkowska" userId="S::abinkowska@sp7debiensko.pl::10f37abb-4168-41da-8bad-d860f0d41329" providerId="AD" clId="Web-{1A0A593D-40BA-98D2-E8ED-B9A17F26DFF8}" dt="2021-10-14T10:37:36.852" v="867" actId="14100"/>
          <ac:spMkLst>
            <pc:docMk/>
            <pc:sldMk cId="2718415762" sldId="287"/>
            <ac:spMk id="3" creationId="{4EE87645-7BC6-4769-91B0-762E6610F5FD}"/>
          </ac:spMkLst>
        </pc:spChg>
        <pc:spChg chg="mod">
          <ac:chgData name="Amelia Binkowska" userId="S::abinkowska@sp7debiensko.pl::10f37abb-4168-41da-8bad-d860f0d41329" providerId="AD" clId="Web-{1A0A593D-40BA-98D2-E8ED-B9A17F26DFF8}" dt="2021-10-14T10:37:52.649" v="869" actId="14100"/>
          <ac:spMkLst>
            <pc:docMk/>
            <pc:sldMk cId="2718415762" sldId="287"/>
            <ac:spMk id="4" creationId="{B14C9D17-C848-43B8-B7E0-22756434B030}"/>
          </ac:spMkLst>
        </pc:spChg>
      </pc:sldChg>
      <pc:sldMasterChg chg="modTransition modSldLayout">
        <pc:chgData name="Amelia Binkowska" userId="S::abinkowska@sp7debiensko.pl::10f37abb-4168-41da-8bad-d860f0d41329" providerId="AD" clId="Web-{1A0A593D-40BA-98D2-E8ED-B9A17F26DFF8}" dt="2021-10-14T10:32:51.190" v="843"/>
        <pc:sldMasterMkLst>
          <pc:docMk/>
          <pc:sldMasterMk cId="3163566663" sldId="2147483672"/>
        </pc:sldMasterMkLst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167119894" sldId="2147483673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683065586" sldId="2147483674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657551868" sldId="2147483675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2291904786" sldId="2147483676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759851186" sldId="2147483677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1921829143" sldId="2147483678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4015075205" sldId="2147483679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1973651338" sldId="2147483680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1703191063" sldId="2147483681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1649330877" sldId="2147483682"/>
          </pc:sldLayoutMkLst>
        </pc:sldLayoutChg>
        <pc:sldLayoutChg chg="modTransition">
          <pc:chgData name="Amelia Binkowska" userId="S::abinkowska@sp7debiensko.pl::10f37abb-4168-41da-8bad-d860f0d41329" providerId="AD" clId="Web-{1A0A593D-40BA-98D2-E8ED-B9A17F26DFF8}" dt="2021-10-14T10:32:51.190" v="843"/>
          <pc:sldLayoutMkLst>
            <pc:docMk/>
            <pc:sldMasterMk cId="3163566663" sldId="2147483672"/>
            <pc:sldLayoutMk cId="4074871368" sldId="2147483683"/>
          </pc:sldLayoutMkLst>
        </pc:sldLayoutChg>
      </pc:sldMasterChg>
    </pc:docChg>
  </pc:docChgLst>
  <pc:docChgLst>
    <pc:chgData name="Hanna Olszowska" userId="S::holszowska@sp7debiensko.pl::05c02293-6d02-4222-b69d-488def3bfbe1" providerId="AD" clId="Web-{831AA18B-48BC-84A3-5A89-D52D7B0349E5}"/>
    <pc:docChg chg="modSld">
      <pc:chgData name="Hanna Olszowska" userId="S::holszowska@sp7debiensko.pl::05c02293-6d02-4222-b69d-488def3bfbe1" providerId="AD" clId="Web-{831AA18B-48BC-84A3-5A89-D52D7B0349E5}" dt="2021-10-14T16:54:40.196" v="604" actId="14100"/>
      <pc:docMkLst>
        <pc:docMk/>
      </pc:docMkLst>
      <pc:sldChg chg="modSp">
        <pc:chgData name="Hanna Olszowska" userId="S::holszowska@sp7debiensko.pl::05c02293-6d02-4222-b69d-488def3bfbe1" providerId="AD" clId="Web-{831AA18B-48BC-84A3-5A89-D52D7B0349E5}" dt="2021-10-14T16:31:17.844" v="407" actId="20577"/>
        <pc:sldMkLst>
          <pc:docMk/>
          <pc:sldMk cId="109857222" sldId="256"/>
        </pc:sldMkLst>
        <pc:spChg chg="mod">
          <ac:chgData name="Hanna Olszowska" userId="S::holszowska@sp7debiensko.pl::05c02293-6d02-4222-b69d-488def3bfbe1" providerId="AD" clId="Web-{831AA18B-48BC-84A3-5A89-D52D7B0349E5}" dt="2021-10-14T16:31:17.844" v="407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36:14.239" v="462" actId="14100"/>
        <pc:sldMkLst>
          <pc:docMk/>
          <pc:sldMk cId="2756176394" sldId="257"/>
        </pc:sldMkLst>
        <pc:spChg chg="mod">
          <ac:chgData name="Hanna Olszowska" userId="S::holszowska@sp7debiensko.pl::05c02293-6d02-4222-b69d-488def3bfbe1" providerId="AD" clId="Web-{831AA18B-48BC-84A3-5A89-D52D7B0349E5}" dt="2021-10-14T16:35:55.192" v="459" actId="1076"/>
          <ac:spMkLst>
            <pc:docMk/>
            <pc:sldMk cId="2756176394" sldId="257"/>
            <ac:spMk id="2" creationId="{73BACE5F-124D-4679-A6D5-342A2937469E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36:14.239" v="462" actId="14100"/>
          <ac:spMkLst>
            <pc:docMk/>
            <pc:sldMk cId="2756176394" sldId="257"/>
            <ac:spMk id="4" creationId="{83F35FB2-4FAB-4B9F-91E7-6AD947ED3095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35:40.036" v="453" actId="1076"/>
          <ac:picMkLst>
            <pc:docMk/>
            <pc:sldMk cId="2756176394" sldId="257"/>
            <ac:picMk id="10" creationId="{8229A0F0-07FB-4B25-A627-E95C8E692C16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37:22.569" v="477" actId="1076"/>
        <pc:sldMkLst>
          <pc:docMk/>
          <pc:sldMk cId="2821644955" sldId="258"/>
        </pc:sldMkLst>
        <pc:spChg chg="mod">
          <ac:chgData name="Hanna Olszowska" userId="S::holszowska@sp7debiensko.pl::05c02293-6d02-4222-b69d-488def3bfbe1" providerId="AD" clId="Web-{831AA18B-48BC-84A3-5A89-D52D7B0349E5}" dt="2021-10-14T16:37:22.569" v="477" actId="1076"/>
          <ac:spMkLst>
            <pc:docMk/>
            <pc:sldMk cId="2821644955" sldId="258"/>
            <ac:spMk id="3" creationId="{B9C92550-A5C3-42FB-9C47-13D378C6D195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36:47.803" v="468" actId="1076"/>
          <ac:picMkLst>
            <pc:docMk/>
            <pc:sldMk cId="2821644955" sldId="258"/>
            <ac:picMk id="5" creationId="{697A7F3F-B55E-4946-9EC8-689ACEE5CF73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45:35.577" v="564" actId="1076"/>
        <pc:sldMkLst>
          <pc:docMk/>
          <pc:sldMk cId="3954171340" sldId="259"/>
        </pc:sldMkLst>
        <pc:spChg chg="mod">
          <ac:chgData name="Hanna Olszowska" userId="S::holszowska@sp7debiensko.pl::05c02293-6d02-4222-b69d-488def3bfbe1" providerId="AD" clId="Web-{831AA18B-48BC-84A3-5A89-D52D7B0349E5}" dt="2021-10-14T16:45:31.046" v="563" actId="14100"/>
          <ac:spMkLst>
            <pc:docMk/>
            <pc:sldMk cId="3954171340" sldId="259"/>
            <ac:spMk id="2" creationId="{E9018FD2-C314-4A4F-B29C-DA81C84384A0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45:35.577" v="564" actId="1076"/>
          <ac:spMkLst>
            <pc:docMk/>
            <pc:sldMk cId="3954171340" sldId="259"/>
            <ac:spMk id="3" creationId="{6A928FE8-693B-4E14-B805-D12C921C0E95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10:59.979" v="160" actId="1076"/>
          <ac:picMkLst>
            <pc:docMk/>
            <pc:sldMk cId="3954171340" sldId="259"/>
            <ac:picMk id="5" creationId="{7BC9CAFF-552C-4DE5-BF17-149D200392D8}"/>
          </ac:picMkLst>
        </pc:picChg>
      </pc:sldChg>
      <pc:sldChg chg="addSp delSp modSp">
        <pc:chgData name="Hanna Olszowska" userId="S::holszowska@sp7debiensko.pl::05c02293-6d02-4222-b69d-488def3bfbe1" providerId="AD" clId="Web-{831AA18B-48BC-84A3-5A89-D52D7B0349E5}" dt="2021-10-14T16:51:54.912" v="600" actId="1076"/>
        <pc:sldMkLst>
          <pc:docMk/>
          <pc:sldMk cId="491907869" sldId="260"/>
        </pc:sldMkLst>
        <pc:spChg chg="mod">
          <ac:chgData name="Hanna Olszowska" userId="S::holszowska@sp7debiensko.pl::05c02293-6d02-4222-b69d-488def3bfbe1" providerId="AD" clId="Web-{831AA18B-48BC-84A3-5A89-D52D7B0349E5}" dt="2021-10-14T16:15:16.578" v="214" actId="20577"/>
          <ac:spMkLst>
            <pc:docMk/>
            <pc:sldMk cId="491907869" sldId="260"/>
            <ac:spMk id="2" creationId="{E1BDF0F6-50DB-4AA9-BB15-14D6FBC10AC8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50:41.942" v="587" actId="1076"/>
          <ac:spMkLst>
            <pc:docMk/>
            <pc:sldMk cId="491907869" sldId="260"/>
            <ac:spMk id="3" creationId="{3569D837-FE8C-4821-8EF1-F7D0C97C2DC7}"/>
          </ac:spMkLst>
        </pc:spChg>
        <pc:picChg chg="add del mod ord">
          <ac:chgData name="Hanna Olszowska" userId="S::holszowska@sp7debiensko.pl::05c02293-6d02-4222-b69d-488def3bfbe1" providerId="AD" clId="Web-{831AA18B-48BC-84A3-5A89-D52D7B0349E5}" dt="2021-10-14T16:51:21.567" v="596"/>
          <ac:picMkLst>
            <pc:docMk/>
            <pc:sldMk cId="491907869" sldId="260"/>
            <ac:picMk id="4" creationId="{3C7CF551-1227-477F-BEFC-2D63FC45CF29}"/>
          </ac:picMkLst>
        </pc:picChg>
        <pc:picChg chg="mod ord">
          <ac:chgData name="Hanna Olszowska" userId="S::holszowska@sp7debiensko.pl::05c02293-6d02-4222-b69d-488def3bfbe1" providerId="AD" clId="Web-{831AA18B-48BC-84A3-5A89-D52D7B0349E5}" dt="2021-10-14T16:50:12.066" v="577"/>
          <ac:picMkLst>
            <pc:docMk/>
            <pc:sldMk cId="491907869" sldId="260"/>
            <ac:picMk id="5" creationId="{851DEF29-058A-4AA3-BC59-5EEA3D444ACB}"/>
          </ac:picMkLst>
        </pc:picChg>
        <pc:picChg chg="add mod">
          <ac:chgData name="Hanna Olszowska" userId="S::holszowska@sp7debiensko.pl::05c02293-6d02-4222-b69d-488def3bfbe1" providerId="AD" clId="Web-{831AA18B-48BC-84A3-5A89-D52D7B0349E5}" dt="2021-10-14T16:51:54.912" v="600" actId="1076"/>
          <ac:picMkLst>
            <pc:docMk/>
            <pc:sldMk cId="491907869" sldId="260"/>
            <ac:picMk id="6" creationId="{06970FAD-B80B-44B6-8DE1-3666E6ECF091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52:50.787" v="602" actId="20577"/>
        <pc:sldMkLst>
          <pc:docMk/>
          <pc:sldMk cId="2562549941" sldId="261"/>
        </pc:sldMkLst>
        <pc:spChg chg="mod">
          <ac:chgData name="Hanna Olszowska" userId="S::holszowska@sp7debiensko.pl::05c02293-6d02-4222-b69d-488def3bfbe1" providerId="AD" clId="Web-{831AA18B-48BC-84A3-5A89-D52D7B0349E5}" dt="2021-10-14T16:52:50.787" v="602" actId="20577"/>
          <ac:spMkLst>
            <pc:docMk/>
            <pc:sldMk cId="2562549941" sldId="261"/>
            <ac:spMk id="3" creationId="{B64B6B1C-6328-446B-800F-FE77413328D5}"/>
          </ac:spMkLst>
        </pc:spChg>
      </pc:sldChg>
      <pc:sldChg chg="addSp modSp">
        <pc:chgData name="Hanna Olszowska" userId="S::holszowska@sp7debiensko.pl::05c02293-6d02-4222-b69d-488def3bfbe1" providerId="AD" clId="Web-{831AA18B-48BC-84A3-5A89-D52D7B0349E5}" dt="2021-10-14T16:54:40.196" v="604" actId="14100"/>
        <pc:sldMkLst>
          <pc:docMk/>
          <pc:sldMk cId="1849691228" sldId="262"/>
        </pc:sldMkLst>
        <pc:spChg chg="mod">
          <ac:chgData name="Hanna Olszowska" userId="S::holszowska@sp7debiensko.pl::05c02293-6d02-4222-b69d-488def3bfbe1" providerId="AD" clId="Web-{831AA18B-48BC-84A3-5A89-D52D7B0349E5}" dt="2021-10-14T16:16:38.485" v="229" actId="1076"/>
          <ac:spMkLst>
            <pc:docMk/>
            <pc:sldMk cId="1849691228" sldId="262"/>
            <ac:spMk id="3" creationId="{25C41283-086C-4D01-B0EC-42C35A26C3A7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16:33.891" v="228" actId="1076"/>
          <ac:spMkLst>
            <pc:docMk/>
            <pc:sldMk cId="1849691228" sldId="262"/>
            <ac:spMk id="4" creationId="{5DA23F0B-1134-49ED-9EF9-FC8213E3C899}"/>
          </ac:spMkLst>
        </pc:spChg>
        <pc:picChg chg="add mod">
          <ac:chgData name="Hanna Olszowska" userId="S::holszowska@sp7debiensko.pl::05c02293-6d02-4222-b69d-488def3bfbe1" providerId="AD" clId="Web-{831AA18B-48BC-84A3-5A89-D52D7B0349E5}" dt="2021-10-14T16:54:40.196" v="604" actId="14100"/>
          <ac:picMkLst>
            <pc:docMk/>
            <pc:sldMk cId="1849691228" sldId="262"/>
            <ac:picMk id="5" creationId="{8BEA2EC8-91BB-4114-AF64-985B95FD9240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18:48.034" v="292" actId="20577"/>
        <pc:sldMkLst>
          <pc:docMk/>
          <pc:sldMk cId="4211048372" sldId="263"/>
        </pc:sldMkLst>
        <pc:spChg chg="mod">
          <ac:chgData name="Hanna Olszowska" userId="S::holszowska@sp7debiensko.pl::05c02293-6d02-4222-b69d-488def3bfbe1" providerId="AD" clId="Web-{831AA18B-48BC-84A3-5A89-D52D7B0349E5}" dt="2021-10-14T16:18:48.034" v="292" actId="20577"/>
          <ac:spMkLst>
            <pc:docMk/>
            <pc:sldMk cId="4211048372" sldId="263"/>
            <ac:spMk id="3" creationId="{D805C718-4B96-4BF6-86B3-22B773D2367F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23:56.352" v="343" actId="14100"/>
        <pc:sldMkLst>
          <pc:docMk/>
          <pc:sldMk cId="989591722" sldId="264"/>
        </pc:sldMkLst>
        <pc:spChg chg="mod">
          <ac:chgData name="Hanna Olszowska" userId="S::holszowska@sp7debiensko.pl::05c02293-6d02-4222-b69d-488def3bfbe1" providerId="AD" clId="Web-{831AA18B-48BC-84A3-5A89-D52D7B0349E5}" dt="2021-10-14T16:23:56.352" v="343" actId="14100"/>
          <ac:spMkLst>
            <pc:docMk/>
            <pc:sldMk cId="989591722" sldId="264"/>
            <ac:spMk id="3" creationId="{E51D191A-9F23-426F-8C52-E52764900FD9}"/>
          </ac:spMkLst>
        </pc:spChg>
      </pc:sldChg>
      <pc:sldChg chg="delSp modSp">
        <pc:chgData name="Hanna Olszowska" userId="S::holszowska@sp7debiensko.pl::05c02293-6d02-4222-b69d-488def3bfbe1" providerId="AD" clId="Web-{831AA18B-48BC-84A3-5A89-D52D7B0349E5}" dt="2021-10-14T16:25:30.791" v="372" actId="20577"/>
        <pc:sldMkLst>
          <pc:docMk/>
          <pc:sldMk cId="2753510667" sldId="265"/>
        </pc:sldMkLst>
        <pc:spChg chg="mod">
          <ac:chgData name="Hanna Olszowska" userId="S::holszowska@sp7debiensko.pl::05c02293-6d02-4222-b69d-488def3bfbe1" providerId="AD" clId="Web-{831AA18B-48BC-84A3-5A89-D52D7B0349E5}" dt="2021-10-14T16:25:30.791" v="372" actId="20577"/>
          <ac:spMkLst>
            <pc:docMk/>
            <pc:sldMk cId="2753510667" sldId="265"/>
            <ac:spMk id="3" creationId="{0023912E-B426-4BA9-A712-4C58A3296DC9}"/>
          </ac:spMkLst>
        </pc:spChg>
        <pc:spChg chg="del">
          <ac:chgData name="Hanna Olszowska" userId="S::holszowska@sp7debiensko.pl::05c02293-6d02-4222-b69d-488def3bfbe1" providerId="AD" clId="Web-{831AA18B-48BC-84A3-5A89-D52D7B0349E5}" dt="2021-10-14T16:24:11.274" v="344"/>
          <ac:spMkLst>
            <pc:docMk/>
            <pc:sldMk cId="2753510667" sldId="265"/>
            <ac:spMk id="4" creationId="{6DE24CBF-58F3-467E-81C0-D4F999F42337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24:57.728" v="362" actId="1076"/>
          <ac:picMkLst>
            <pc:docMk/>
            <pc:sldMk cId="2753510667" sldId="265"/>
            <ac:picMk id="11" creationId="{A19FE396-ADAD-4D33-A1BC-04A84F008FDC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29:47.624" v="394" actId="1076"/>
        <pc:sldMkLst>
          <pc:docMk/>
          <pc:sldMk cId="4046806594" sldId="266"/>
        </pc:sldMkLst>
        <pc:spChg chg="mod">
          <ac:chgData name="Hanna Olszowska" userId="S::holszowska@sp7debiensko.pl::05c02293-6d02-4222-b69d-488def3bfbe1" providerId="AD" clId="Web-{831AA18B-48BC-84A3-5A89-D52D7B0349E5}" dt="2021-10-14T16:29:43.920" v="393" actId="20577"/>
          <ac:spMkLst>
            <pc:docMk/>
            <pc:sldMk cId="4046806594" sldId="266"/>
            <ac:spMk id="3" creationId="{763E49A6-1D89-4965-AC5C-CB9CFF4B3D0F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29:47.624" v="394" actId="1076"/>
          <ac:picMkLst>
            <pc:docMk/>
            <pc:sldMk cId="4046806594" sldId="266"/>
            <ac:picMk id="8" creationId="{ED7BD6EC-9C46-482A-B052-215203EEA8F3}"/>
          </ac:picMkLst>
        </pc:picChg>
      </pc:sldChg>
      <pc:sldChg chg="addSp modSp">
        <pc:chgData name="Hanna Olszowska" userId="S::holszowska@sp7debiensko.pl::05c02293-6d02-4222-b69d-488def3bfbe1" providerId="AD" clId="Web-{831AA18B-48BC-84A3-5A89-D52D7B0349E5}" dt="2021-10-14T16:38:23.507" v="490"/>
        <pc:sldMkLst>
          <pc:docMk/>
          <pc:sldMk cId="3038626953" sldId="267"/>
        </pc:sldMkLst>
        <pc:spChg chg="mod">
          <ac:chgData name="Hanna Olszowska" userId="S::holszowska@sp7debiensko.pl::05c02293-6d02-4222-b69d-488def3bfbe1" providerId="AD" clId="Web-{831AA18B-48BC-84A3-5A89-D52D7B0349E5}" dt="2021-10-14T16:37:35.006" v="480" actId="1076"/>
          <ac:spMkLst>
            <pc:docMk/>
            <pc:sldMk cId="3038626953" sldId="267"/>
            <ac:spMk id="2" creationId="{A4778292-61E5-4EE4-936F-9F068159A395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38:05.288" v="489" actId="20577"/>
          <ac:spMkLst>
            <pc:docMk/>
            <pc:sldMk cId="3038626953" sldId="267"/>
            <ac:spMk id="3" creationId="{6D7D4748-F07A-4F48-A84B-72A36064F6FF}"/>
          </ac:spMkLst>
        </pc:spChg>
        <pc:spChg chg="add">
          <ac:chgData name="Hanna Olszowska" userId="S::holszowska@sp7debiensko.pl::05c02293-6d02-4222-b69d-488def3bfbe1" providerId="AD" clId="Web-{831AA18B-48BC-84A3-5A89-D52D7B0349E5}" dt="2021-10-14T16:38:23.507" v="490"/>
          <ac:spMkLst>
            <pc:docMk/>
            <pc:sldMk cId="3038626953" sldId="267"/>
            <ac:spMk id="4" creationId="{D28E87D2-9051-4597-AB4D-6D49ABB50A80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34:42.379" v="443" actId="1076"/>
        <pc:sldMkLst>
          <pc:docMk/>
          <pc:sldMk cId="4172631068" sldId="268"/>
        </pc:sldMkLst>
        <pc:spChg chg="mod">
          <ac:chgData name="Hanna Olszowska" userId="S::holszowska@sp7debiensko.pl::05c02293-6d02-4222-b69d-488def3bfbe1" providerId="AD" clId="Web-{831AA18B-48BC-84A3-5A89-D52D7B0349E5}" dt="2021-10-14T16:02:50.346" v="61" actId="20577"/>
          <ac:spMkLst>
            <pc:docMk/>
            <pc:sldMk cId="4172631068" sldId="268"/>
            <ac:spMk id="3" creationId="{8C2F2E4A-6154-480C-AD00-0BD80A51D220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34:42.379" v="443" actId="1076"/>
          <ac:picMkLst>
            <pc:docMk/>
            <pc:sldMk cId="4172631068" sldId="268"/>
            <ac:picMk id="5" creationId="{CB4B6705-7BE9-47E0-8E55-98BBBAD36B3C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35:08.848" v="448" actId="1076"/>
        <pc:sldMkLst>
          <pc:docMk/>
          <pc:sldMk cId="708220732" sldId="269"/>
        </pc:sldMkLst>
        <pc:spChg chg="mod">
          <ac:chgData name="Hanna Olszowska" userId="S::holszowska@sp7debiensko.pl::05c02293-6d02-4222-b69d-488def3bfbe1" providerId="AD" clId="Web-{831AA18B-48BC-84A3-5A89-D52D7B0349E5}" dt="2021-10-14T16:34:59.816" v="446" actId="1076"/>
          <ac:spMkLst>
            <pc:docMk/>
            <pc:sldMk cId="708220732" sldId="269"/>
            <ac:spMk id="2" creationId="{69D21400-CFC0-4171-8FCB-F3325139A579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03:02.643" v="63" actId="20577"/>
          <ac:spMkLst>
            <pc:docMk/>
            <pc:sldMk cId="708220732" sldId="269"/>
            <ac:spMk id="3" creationId="{06324B3B-66DA-4440-BE04-F8BF5002D9C4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35:08.848" v="448" actId="1076"/>
          <ac:picMkLst>
            <pc:docMk/>
            <pc:sldMk cId="708220732" sldId="269"/>
            <ac:picMk id="5" creationId="{C70C8763-7209-44BC-B5F8-6A3291F8B277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38:44.976" v="496" actId="20577"/>
        <pc:sldMkLst>
          <pc:docMk/>
          <pc:sldMk cId="4286521675" sldId="270"/>
        </pc:sldMkLst>
        <pc:spChg chg="mod">
          <ac:chgData name="Hanna Olszowska" userId="S::holszowska@sp7debiensko.pl::05c02293-6d02-4222-b69d-488def3bfbe1" providerId="AD" clId="Web-{831AA18B-48BC-84A3-5A89-D52D7B0349E5}" dt="2021-10-14T16:38:44.976" v="496" actId="20577"/>
          <ac:spMkLst>
            <pc:docMk/>
            <pc:sldMk cId="4286521675" sldId="270"/>
            <ac:spMk id="3" creationId="{EF70EABC-45CE-436D-B3FB-29B2ED9ADCEC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39:54.118" v="510" actId="1076"/>
        <pc:sldMkLst>
          <pc:docMk/>
          <pc:sldMk cId="3659296862" sldId="271"/>
        </pc:sldMkLst>
        <pc:spChg chg="mod">
          <ac:chgData name="Hanna Olszowska" userId="S::holszowska@sp7debiensko.pl::05c02293-6d02-4222-b69d-488def3bfbe1" providerId="AD" clId="Web-{831AA18B-48BC-84A3-5A89-D52D7B0349E5}" dt="2021-10-14T16:39:48.618" v="508" actId="1076"/>
          <ac:spMkLst>
            <pc:docMk/>
            <pc:sldMk cId="3659296862" sldId="271"/>
            <ac:spMk id="2" creationId="{D53214DA-CE8D-4395-87CF-2F28FB12BFDF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39:42.165" v="507" actId="14100"/>
          <ac:spMkLst>
            <pc:docMk/>
            <pc:sldMk cId="3659296862" sldId="271"/>
            <ac:spMk id="3" creationId="{BAB109B0-017C-49E3-98EE-3B9DE78F9FFA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39:54.118" v="510" actId="1076"/>
          <ac:picMkLst>
            <pc:docMk/>
            <pc:sldMk cId="3659296862" sldId="271"/>
            <ac:picMk id="5" creationId="{8221D4BC-2171-4DD5-ADE2-105A3AC60C80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40:19.244" v="516" actId="1076"/>
        <pc:sldMkLst>
          <pc:docMk/>
          <pc:sldMk cId="62897188" sldId="272"/>
        </pc:sldMkLst>
        <pc:spChg chg="mod">
          <ac:chgData name="Hanna Olszowska" userId="S::holszowska@sp7debiensko.pl::05c02293-6d02-4222-b69d-488def3bfbe1" providerId="AD" clId="Web-{831AA18B-48BC-84A3-5A89-D52D7B0349E5}" dt="2021-10-14T16:40:19.244" v="516" actId="1076"/>
          <ac:spMkLst>
            <pc:docMk/>
            <pc:sldMk cId="62897188" sldId="272"/>
            <ac:spMk id="3" creationId="{11A11C29-134E-4FA9-8585-156F1C1F3416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40:43.431" v="524" actId="1076"/>
        <pc:sldMkLst>
          <pc:docMk/>
          <pc:sldMk cId="2994783767" sldId="273"/>
        </pc:sldMkLst>
        <pc:spChg chg="mod">
          <ac:chgData name="Hanna Olszowska" userId="S::holszowska@sp7debiensko.pl::05c02293-6d02-4222-b69d-488def3bfbe1" providerId="AD" clId="Web-{831AA18B-48BC-84A3-5A89-D52D7B0349E5}" dt="2021-10-14T16:40:37.010" v="522" actId="20577"/>
          <ac:spMkLst>
            <pc:docMk/>
            <pc:sldMk cId="2994783767" sldId="273"/>
            <ac:spMk id="3" creationId="{C0497FBC-258B-47D6-A77E-7E937F586B9C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40:43.431" v="524" actId="1076"/>
          <ac:picMkLst>
            <pc:docMk/>
            <pc:sldMk cId="2994783767" sldId="273"/>
            <ac:picMk id="5" creationId="{B0B87014-1807-49B2-B947-5B2C927A7122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41:50.526" v="534" actId="20577"/>
        <pc:sldMkLst>
          <pc:docMk/>
          <pc:sldMk cId="1010026663" sldId="274"/>
        </pc:sldMkLst>
        <pc:spChg chg="mod">
          <ac:chgData name="Hanna Olszowska" userId="S::holszowska@sp7debiensko.pl::05c02293-6d02-4222-b69d-488def3bfbe1" providerId="AD" clId="Web-{831AA18B-48BC-84A3-5A89-D52D7B0349E5}" dt="2021-10-14T16:41:30.182" v="532" actId="20577"/>
          <ac:spMkLst>
            <pc:docMk/>
            <pc:sldMk cId="1010026663" sldId="274"/>
            <ac:spMk id="2" creationId="{3C625416-8D71-49DB-A16F-CA76F35C981D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41:50.526" v="534" actId="20577"/>
          <ac:spMkLst>
            <pc:docMk/>
            <pc:sldMk cId="1010026663" sldId="274"/>
            <ac:spMk id="3" creationId="{AF608435-7D2F-4460-9D29-7591765CF678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41:06.526" v="528" actId="14100"/>
          <ac:picMkLst>
            <pc:docMk/>
            <pc:sldMk cId="1010026663" sldId="274"/>
            <ac:picMk id="5" creationId="{06164255-E8C5-4752-B1A5-5E636103614C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07:45.226" v="114" actId="1076"/>
        <pc:sldMkLst>
          <pc:docMk/>
          <pc:sldMk cId="1141661048" sldId="275"/>
        </pc:sldMkLst>
        <pc:spChg chg="mod">
          <ac:chgData name="Hanna Olszowska" userId="S::holszowska@sp7debiensko.pl::05c02293-6d02-4222-b69d-488def3bfbe1" providerId="AD" clId="Web-{831AA18B-48BC-84A3-5A89-D52D7B0349E5}" dt="2021-10-14T16:07:33.585" v="113" actId="14100"/>
          <ac:spMkLst>
            <pc:docMk/>
            <pc:sldMk cId="1141661048" sldId="275"/>
            <ac:spMk id="3" creationId="{C3AD590B-39F4-4BE0-93C5-B7DF9DC6DB72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07:45.226" v="114" actId="1076"/>
          <ac:picMkLst>
            <pc:docMk/>
            <pc:sldMk cId="1141661048" sldId="275"/>
            <ac:picMk id="5" creationId="{15BBEE41-0C2E-4175-9AFC-30B563CFF98B}"/>
          </ac:picMkLst>
        </pc:picChg>
      </pc:sldChg>
      <pc:sldChg chg="addSp delSp modSp mod setBg">
        <pc:chgData name="Hanna Olszowska" userId="S::holszowska@sp7debiensko.pl::05c02293-6d02-4222-b69d-488def3bfbe1" providerId="AD" clId="Web-{831AA18B-48BC-84A3-5A89-D52D7B0349E5}" dt="2021-10-14T16:44:41.295" v="551" actId="1076"/>
        <pc:sldMkLst>
          <pc:docMk/>
          <pc:sldMk cId="1946340454" sldId="276"/>
        </pc:sldMkLst>
        <pc:spChg chg="mod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2" creationId="{B1564965-A93C-4953-BC9F-556BA1E6D9D4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3" creationId="{1BCB9754-1183-46DE-B3E9-C200AB71B146}"/>
          </ac:spMkLst>
        </pc:spChg>
        <pc:spChg chg="add del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10" creationId="{2D6FBB9D-1CAA-4D05-AB33-BABDFE17B843}"/>
          </ac:spMkLst>
        </pc:spChg>
        <pc:spChg chg="add del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12" creationId="{04727B71-B4B6-4823-80A1-68C40B475118}"/>
          </ac:spMkLst>
        </pc:spChg>
        <pc:spChg chg="add del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14" creationId="{79A6DB05-9FB5-4B07-8675-74C23D4FD89D}"/>
          </ac:spMkLst>
        </pc:spChg>
        <pc:spChg chg="add del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16" creationId="{B23FE733-F95B-4DF6-AFC5-BEEB3577C494}"/>
          </ac:spMkLst>
        </pc:spChg>
        <pc:spChg chg="add del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18" creationId="{9080D120-BD54-46E1-BA37-82F5E8089E90}"/>
          </ac:spMkLst>
        </pc:spChg>
        <pc:spChg chg="add del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20" creationId="{81D83946-74FA-498A-AC80-9926F041B5C5}"/>
          </ac:spMkLst>
        </pc:spChg>
        <pc:spChg chg="add del">
          <ac:chgData name="Hanna Olszowska" userId="S::holszowska@sp7debiensko.pl::05c02293-6d02-4222-b69d-488def3bfbe1" providerId="AD" clId="Web-{831AA18B-48BC-84A3-5A89-D52D7B0349E5}" dt="2021-10-14T16:43:28.559" v="540"/>
          <ac:spMkLst>
            <pc:docMk/>
            <pc:sldMk cId="1946340454" sldId="276"/>
            <ac:spMk id="22" creationId="{5060D983-8B52-443A-8183-2A1DE05618B5}"/>
          </ac:spMkLst>
        </pc:spChg>
        <pc:picChg chg="add del mod">
          <ac:chgData name="Hanna Olszowska" userId="S::holszowska@sp7debiensko.pl::05c02293-6d02-4222-b69d-488def3bfbe1" providerId="AD" clId="Web-{831AA18B-48BC-84A3-5A89-D52D7B0349E5}" dt="2021-10-14T16:44:08.497" v="543"/>
          <ac:picMkLst>
            <pc:docMk/>
            <pc:sldMk cId="1946340454" sldId="276"/>
            <ac:picMk id="4" creationId="{24874143-ABCD-42C1-8238-8AAFB5F1DB71}"/>
          </ac:picMkLst>
        </pc:picChg>
        <pc:picChg chg="mod">
          <ac:chgData name="Hanna Olszowska" userId="S::holszowska@sp7debiensko.pl::05c02293-6d02-4222-b69d-488def3bfbe1" providerId="AD" clId="Web-{831AA18B-48BC-84A3-5A89-D52D7B0349E5}" dt="2021-10-14T16:44:37.576" v="550" actId="1076"/>
          <ac:picMkLst>
            <pc:docMk/>
            <pc:sldMk cId="1946340454" sldId="276"/>
            <ac:picMk id="5" creationId="{C597E888-09B8-4B8B-97DE-D7DBD154C5A4}"/>
          </ac:picMkLst>
        </pc:picChg>
        <pc:picChg chg="add mod">
          <ac:chgData name="Hanna Olszowska" userId="S::holszowska@sp7debiensko.pl::05c02293-6d02-4222-b69d-488def3bfbe1" providerId="AD" clId="Web-{831AA18B-48BC-84A3-5A89-D52D7B0349E5}" dt="2021-10-14T16:44:41.295" v="551" actId="1076"/>
          <ac:picMkLst>
            <pc:docMk/>
            <pc:sldMk cId="1946340454" sldId="276"/>
            <ac:picMk id="6" creationId="{EE7AAA4B-17D7-47B0-B437-B52D0DDCB280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45:00.311" v="554" actId="20577"/>
        <pc:sldMkLst>
          <pc:docMk/>
          <pc:sldMk cId="3234665525" sldId="277"/>
        </pc:sldMkLst>
        <pc:spChg chg="mod">
          <ac:chgData name="Hanna Olszowska" userId="S::holszowska@sp7debiensko.pl::05c02293-6d02-4222-b69d-488def3bfbe1" providerId="AD" clId="Web-{831AA18B-48BC-84A3-5A89-D52D7B0349E5}" dt="2021-10-14T16:23:01.992" v="338" actId="20577"/>
          <ac:spMkLst>
            <pc:docMk/>
            <pc:sldMk cId="3234665525" sldId="277"/>
            <ac:spMk id="3" creationId="{9DE46894-4FF8-4DF6-AA4F-54A2769D1558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45:00.311" v="554" actId="20577"/>
          <ac:spMkLst>
            <pc:docMk/>
            <pc:sldMk cId="3234665525" sldId="277"/>
            <ac:spMk id="4" creationId="{66FF852F-A31F-41E9-B32B-EB6CF78F2C1F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45:14.967" v="557" actId="1076"/>
        <pc:sldMkLst>
          <pc:docMk/>
          <pc:sldMk cId="1030436779" sldId="278"/>
        </pc:sldMkLst>
        <pc:spChg chg="mod">
          <ac:chgData name="Hanna Olszowska" userId="S::holszowska@sp7debiensko.pl::05c02293-6d02-4222-b69d-488def3bfbe1" providerId="AD" clId="Web-{831AA18B-48BC-84A3-5A89-D52D7B0349E5}" dt="2021-10-14T16:45:10.998" v="556" actId="14100"/>
          <ac:spMkLst>
            <pc:docMk/>
            <pc:sldMk cId="1030436779" sldId="278"/>
            <ac:spMk id="2" creationId="{263226C7-8D45-4216-94A1-CB995E531D09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45:14.967" v="557" actId="1076"/>
          <ac:spMkLst>
            <pc:docMk/>
            <pc:sldMk cId="1030436779" sldId="278"/>
            <ac:spMk id="3" creationId="{81D76F59-D28E-4136-B88D-D7C460C62367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34:30.738" v="442" actId="1076"/>
        <pc:sldMkLst>
          <pc:docMk/>
          <pc:sldMk cId="102311106" sldId="280"/>
        </pc:sldMkLst>
        <pc:spChg chg="mod">
          <ac:chgData name="Hanna Olszowska" userId="S::holszowska@sp7debiensko.pl::05c02293-6d02-4222-b69d-488def3bfbe1" providerId="AD" clId="Web-{831AA18B-48BC-84A3-5A89-D52D7B0349E5}" dt="2021-10-14T16:34:15.706" v="437" actId="20577"/>
          <ac:spMkLst>
            <pc:docMk/>
            <pc:sldMk cId="102311106" sldId="280"/>
            <ac:spMk id="2" creationId="{BCDF0027-3B32-4D39-8ADD-F142F23FCB62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34:23.675" v="440" actId="20577"/>
          <ac:spMkLst>
            <pc:docMk/>
            <pc:sldMk cId="102311106" sldId="280"/>
            <ac:spMk id="3" creationId="{64BAE31B-ACD2-4C99-B5D3-C17F23C728A8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34:30.738" v="442" actId="1076"/>
          <ac:picMkLst>
            <pc:docMk/>
            <pc:sldMk cId="102311106" sldId="280"/>
            <ac:picMk id="5" creationId="{B07C7A40-9DDF-4EDB-8FFF-14078EB7DB25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5:58:02.232" v="1" actId="20577"/>
        <pc:sldMkLst>
          <pc:docMk/>
          <pc:sldMk cId="3479910574" sldId="281"/>
        </pc:sldMkLst>
        <pc:spChg chg="mod">
          <ac:chgData name="Hanna Olszowska" userId="S::holszowska@sp7debiensko.pl::05c02293-6d02-4222-b69d-488def3bfbe1" providerId="AD" clId="Web-{831AA18B-48BC-84A3-5A89-D52D7B0349E5}" dt="2021-10-14T15:58:02.232" v="1" actId="20577"/>
          <ac:spMkLst>
            <pc:docMk/>
            <pc:sldMk cId="3479910574" sldId="281"/>
            <ac:spMk id="2" creationId="{5D88C0B7-A133-4967-B37E-8702A126E971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32:57.549" v="423" actId="20577"/>
        <pc:sldMkLst>
          <pc:docMk/>
          <pc:sldMk cId="1499174515" sldId="282"/>
        </pc:sldMkLst>
        <pc:spChg chg="mod">
          <ac:chgData name="Hanna Olszowska" userId="S::holszowska@sp7debiensko.pl::05c02293-6d02-4222-b69d-488def3bfbe1" providerId="AD" clId="Web-{831AA18B-48BC-84A3-5A89-D52D7B0349E5}" dt="2021-10-14T16:32:57.549" v="423" actId="20577"/>
          <ac:spMkLst>
            <pc:docMk/>
            <pc:sldMk cId="1499174515" sldId="282"/>
            <ac:spMk id="3" creationId="{10C03E10-2E9C-4458-A9FF-BAA09EAB7093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32:37.580" v="418" actId="1076"/>
          <ac:picMkLst>
            <pc:docMk/>
            <pc:sldMk cId="1499174515" sldId="282"/>
            <ac:picMk id="4" creationId="{C4A5B650-CA0A-4557-A3DE-B22E7BDD4219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33:35.831" v="428" actId="1076"/>
        <pc:sldMkLst>
          <pc:docMk/>
          <pc:sldMk cId="2507909019" sldId="283"/>
        </pc:sldMkLst>
        <pc:spChg chg="mod">
          <ac:chgData name="Hanna Olszowska" userId="S::holszowska@sp7debiensko.pl::05c02293-6d02-4222-b69d-488def3bfbe1" providerId="AD" clId="Web-{831AA18B-48BC-84A3-5A89-D52D7B0349E5}" dt="2021-10-14T15:57:14.325" v="0" actId="20577"/>
          <ac:spMkLst>
            <pc:docMk/>
            <pc:sldMk cId="2507909019" sldId="283"/>
            <ac:spMk id="2" creationId="{E50A492C-06F2-4C00-8635-5F908B00CB7C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33:35.831" v="428" actId="1076"/>
          <ac:spMkLst>
            <pc:docMk/>
            <pc:sldMk cId="2507909019" sldId="283"/>
            <ac:spMk id="3" creationId="{177FDC55-D0DA-44BB-9161-495C04038B49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17:26.127" v="246" actId="20577"/>
        <pc:sldMkLst>
          <pc:docMk/>
          <pc:sldMk cId="4279564424" sldId="285"/>
        </pc:sldMkLst>
        <pc:spChg chg="mod">
          <ac:chgData name="Hanna Olszowska" userId="S::holszowska@sp7debiensko.pl::05c02293-6d02-4222-b69d-488def3bfbe1" providerId="AD" clId="Web-{831AA18B-48BC-84A3-5A89-D52D7B0349E5}" dt="2021-10-14T16:17:26.127" v="246" actId="20577"/>
          <ac:spMkLst>
            <pc:docMk/>
            <pc:sldMk cId="4279564424" sldId="285"/>
            <ac:spMk id="2" creationId="{93E21FEB-730B-463F-8912-3D0B8EC05EBB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17:17.423" v="243" actId="20577"/>
          <ac:spMkLst>
            <pc:docMk/>
            <pc:sldMk cId="4279564424" sldId="285"/>
            <ac:spMk id="3" creationId="{1953F8FA-8776-47A2-8C23-8F7E4E03F819}"/>
          </ac:spMkLst>
        </pc:spChg>
        <pc:picChg chg="mod">
          <ac:chgData name="Hanna Olszowska" userId="S::holszowska@sp7debiensko.pl::05c02293-6d02-4222-b69d-488def3bfbe1" providerId="AD" clId="Web-{831AA18B-48BC-84A3-5A89-D52D7B0349E5}" dt="2021-10-14T16:17:22.955" v="245" actId="1076"/>
          <ac:picMkLst>
            <pc:docMk/>
            <pc:sldMk cId="4279564424" sldId="285"/>
            <ac:picMk id="5" creationId="{B2DCC674-FAD6-45A3-BCF8-1600A8E2EB7E}"/>
          </ac:picMkLst>
        </pc:picChg>
      </pc:sldChg>
      <pc:sldChg chg="modSp">
        <pc:chgData name="Hanna Olszowska" userId="S::holszowska@sp7debiensko.pl::05c02293-6d02-4222-b69d-488def3bfbe1" providerId="AD" clId="Web-{831AA18B-48BC-84A3-5A89-D52D7B0349E5}" dt="2021-10-14T16:21:56.897" v="335" actId="20577"/>
        <pc:sldMkLst>
          <pc:docMk/>
          <pc:sldMk cId="60722851" sldId="286"/>
        </pc:sldMkLst>
        <pc:spChg chg="mod">
          <ac:chgData name="Hanna Olszowska" userId="S::holszowska@sp7debiensko.pl::05c02293-6d02-4222-b69d-488def3bfbe1" providerId="AD" clId="Web-{831AA18B-48BC-84A3-5A89-D52D7B0349E5}" dt="2021-10-14T16:21:39.834" v="329" actId="20577"/>
          <ac:spMkLst>
            <pc:docMk/>
            <pc:sldMk cId="60722851" sldId="286"/>
            <ac:spMk id="3" creationId="{EFD175B9-22CC-4784-9126-7D06D20EB855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21:56.897" v="335" actId="20577"/>
          <ac:spMkLst>
            <pc:docMk/>
            <pc:sldMk cId="60722851" sldId="286"/>
            <ac:spMk id="4" creationId="{9A88812B-26B1-4594-B770-521CF73FE013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20:28.067" v="319" actId="20577"/>
        <pc:sldMkLst>
          <pc:docMk/>
          <pc:sldMk cId="2718415762" sldId="287"/>
        </pc:sldMkLst>
        <pc:spChg chg="mod">
          <ac:chgData name="Hanna Olszowska" userId="S::holszowska@sp7debiensko.pl::05c02293-6d02-4222-b69d-488def3bfbe1" providerId="AD" clId="Web-{831AA18B-48BC-84A3-5A89-D52D7B0349E5}" dt="2021-10-14T16:20:28.067" v="319" actId="20577"/>
          <ac:spMkLst>
            <pc:docMk/>
            <pc:sldMk cId="2718415762" sldId="287"/>
            <ac:spMk id="2" creationId="{A66CA835-1EED-4603-A61A-B79EFD92A399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20:20.223" v="315" actId="1076"/>
          <ac:spMkLst>
            <pc:docMk/>
            <pc:sldMk cId="2718415762" sldId="287"/>
            <ac:spMk id="3" creationId="{4EE87645-7BC6-4769-91B0-762E6610F5FD}"/>
          </ac:spMkLst>
        </pc:spChg>
        <pc:spChg chg="mod">
          <ac:chgData name="Hanna Olszowska" userId="S::holszowska@sp7debiensko.pl::05c02293-6d02-4222-b69d-488def3bfbe1" providerId="AD" clId="Web-{831AA18B-48BC-84A3-5A89-D52D7B0349E5}" dt="2021-10-14T16:20:01.879" v="309" actId="1076"/>
          <ac:spMkLst>
            <pc:docMk/>
            <pc:sldMk cId="2718415762" sldId="287"/>
            <ac:spMk id="4" creationId="{B14C9D17-C848-43B8-B7E0-22756434B030}"/>
          </ac:spMkLst>
        </pc:spChg>
      </pc:sldChg>
      <pc:sldChg chg="modSp">
        <pc:chgData name="Hanna Olszowska" userId="S::holszowska@sp7debiensko.pl::05c02293-6d02-4222-b69d-488def3bfbe1" providerId="AD" clId="Web-{831AA18B-48BC-84A3-5A89-D52D7B0349E5}" dt="2021-10-14T16:30:07.686" v="398" actId="20577"/>
        <pc:sldMkLst>
          <pc:docMk/>
          <pc:sldMk cId="3820681989" sldId="288"/>
        </pc:sldMkLst>
        <pc:spChg chg="mod">
          <ac:chgData name="Hanna Olszowska" userId="S::holszowska@sp7debiensko.pl::05c02293-6d02-4222-b69d-488def3bfbe1" providerId="AD" clId="Web-{831AA18B-48BC-84A3-5A89-D52D7B0349E5}" dt="2021-10-14T16:30:07.686" v="398" actId="20577"/>
          <ac:spMkLst>
            <pc:docMk/>
            <pc:sldMk cId="3820681989" sldId="288"/>
            <ac:spMk id="3" creationId="{0F1FDC9B-6704-48DA-8F60-E00DBD69C3DD}"/>
          </ac:spMkLst>
        </pc:spChg>
      </pc:sldChg>
    </pc:docChg>
  </pc:docChgLst>
  <pc:docChgLst>
    <pc:chgData name="Amelia Binkowska" userId="S::abinkowska@sp7debiensko.pl::10f37abb-4168-41da-8bad-d860f0d41329" providerId="AD" clId="Web-{B25F6C54-2147-E954-1510-E65C24783157}"/>
    <pc:docChg chg="modSld">
      <pc:chgData name="Amelia Binkowska" userId="S::abinkowska@sp7debiensko.pl::10f37abb-4168-41da-8bad-d860f0d41329" providerId="AD" clId="Web-{B25F6C54-2147-E954-1510-E65C24783157}" dt="2021-10-14T11:02:36.726" v="8"/>
      <pc:docMkLst>
        <pc:docMk/>
      </pc:docMkLst>
      <pc:sldChg chg="addSp delSp modSp modMedia addAnim delAnim">
        <pc:chgData name="Amelia Binkowska" userId="S::abinkowska@sp7debiensko.pl::10f37abb-4168-41da-8bad-d860f0d41329" providerId="AD" clId="Web-{B25F6C54-2147-E954-1510-E65C24783157}" dt="2021-10-14T11:02:36.726" v="8"/>
        <pc:sldMkLst>
          <pc:docMk/>
          <pc:sldMk cId="109857222" sldId="256"/>
        </pc:sldMkLst>
        <pc:picChg chg="del mod">
          <ac:chgData name="Amelia Binkowska" userId="S::abinkowska@sp7debiensko.pl::10f37abb-4168-41da-8bad-d860f0d41329" providerId="AD" clId="Web-{B25F6C54-2147-E954-1510-E65C24783157}" dt="2021-10-14T11:01:45.662" v="2"/>
          <ac:picMkLst>
            <pc:docMk/>
            <pc:sldMk cId="109857222" sldId="256"/>
            <ac:picMk id="5" creationId="{F54E40CE-C0DB-4EFC-B243-05CE468FE13F}"/>
          </ac:picMkLst>
        </pc:picChg>
        <pc:picChg chg="add mod">
          <ac:chgData name="Amelia Binkowska" userId="S::abinkowska@sp7debiensko.pl::10f37abb-4168-41da-8bad-d860f0d41329" providerId="AD" clId="Web-{B25F6C54-2147-E954-1510-E65C24783157}" dt="2021-10-14T11:02:36.726" v="8"/>
          <ac:picMkLst>
            <pc:docMk/>
            <pc:sldMk cId="109857222" sldId="256"/>
            <ac:picMk id="6" creationId="{AA4B10F3-A03E-4D8E-9E1F-AD20F823D463}"/>
          </ac:picMkLst>
        </pc:picChg>
      </pc:sldChg>
    </pc:docChg>
  </pc:docChgLst>
  <pc:docChgLst>
    <pc:chgData name="Amelia Binkowska" userId="S::abinkowska@sp7debiensko.pl::10f37abb-4168-41da-8bad-d860f0d41329" providerId="AD" clId="Web-{97FDF356-AD2E-6053-E093-42B87C70D421}"/>
    <pc:docChg chg="modSld">
      <pc:chgData name="Amelia Binkowska" userId="S::abinkowska@sp7debiensko.pl::10f37abb-4168-41da-8bad-d860f0d41329" providerId="AD" clId="Web-{97FDF356-AD2E-6053-E093-42B87C70D421}" dt="2021-10-14T17:53:12.471" v="74" actId="1076"/>
      <pc:docMkLst>
        <pc:docMk/>
      </pc:docMkLst>
      <pc:sldChg chg="addSp modSp">
        <pc:chgData name="Amelia Binkowska" userId="S::abinkowska@sp7debiensko.pl::10f37abb-4168-41da-8bad-d860f0d41329" providerId="AD" clId="Web-{97FDF356-AD2E-6053-E093-42B87C70D421}" dt="2021-10-14T17:37:51.310" v="20" actId="1076"/>
        <pc:sldMkLst>
          <pc:docMk/>
          <pc:sldMk cId="4211048372" sldId="263"/>
        </pc:sldMkLst>
        <pc:picChg chg="add mod">
          <ac:chgData name="Amelia Binkowska" userId="S::abinkowska@sp7debiensko.pl::10f37abb-4168-41da-8bad-d860f0d41329" providerId="AD" clId="Web-{97FDF356-AD2E-6053-E093-42B87C70D421}" dt="2021-10-14T17:37:51.310" v="20" actId="1076"/>
          <ac:picMkLst>
            <pc:docMk/>
            <pc:sldMk cId="4211048372" sldId="263"/>
            <ac:picMk id="4" creationId="{7C975866-8F40-446B-A71C-B4A935144125}"/>
          </ac:picMkLst>
        </pc:picChg>
        <pc:picChg chg="mod">
          <ac:chgData name="Amelia Binkowska" userId="S::abinkowska@sp7debiensko.pl::10f37abb-4168-41da-8bad-d860f0d41329" providerId="AD" clId="Web-{97FDF356-AD2E-6053-E093-42B87C70D421}" dt="2021-10-14T17:37:47.763" v="19" actId="1076"/>
          <ac:picMkLst>
            <pc:docMk/>
            <pc:sldMk cId="4211048372" sldId="263"/>
            <ac:picMk id="5" creationId="{706C3A4C-4E90-434F-934B-66B0A61F65A8}"/>
          </ac:picMkLst>
        </pc:picChg>
      </pc:sldChg>
      <pc:sldChg chg="addSp delSp modSp">
        <pc:chgData name="Amelia Binkowska" userId="S::abinkowska@sp7debiensko.pl::10f37abb-4168-41da-8bad-d860f0d41329" providerId="AD" clId="Web-{97FDF356-AD2E-6053-E093-42B87C70D421}" dt="2021-10-14T17:53:12.471" v="74" actId="1076"/>
        <pc:sldMkLst>
          <pc:docMk/>
          <pc:sldMk cId="3659296862" sldId="271"/>
        </pc:sldMkLst>
        <pc:spChg chg="mod">
          <ac:chgData name="Amelia Binkowska" userId="S::abinkowska@sp7debiensko.pl::10f37abb-4168-41da-8bad-d860f0d41329" providerId="AD" clId="Web-{97FDF356-AD2E-6053-E093-42B87C70D421}" dt="2021-10-14T17:28:36.609" v="3" actId="1076"/>
          <ac:spMkLst>
            <pc:docMk/>
            <pc:sldMk cId="3659296862" sldId="271"/>
            <ac:spMk id="2" creationId="{D53214DA-CE8D-4395-87CF-2F28FB12BFDF}"/>
          </ac:spMkLst>
        </pc:spChg>
        <pc:spChg chg="mod">
          <ac:chgData name="Amelia Binkowska" userId="S::abinkowska@sp7debiensko.pl::10f37abb-4168-41da-8bad-d860f0d41329" providerId="AD" clId="Web-{97FDF356-AD2E-6053-E093-42B87C70D421}" dt="2021-10-14T17:28:46.875" v="4" actId="1076"/>
          <ac:spMkLst>
            <pc:docMk/>
            <pc:sldMk cId="3659296862" sldId="271"/>
            <ac:spMk id="3" creationId="{BAB109B0-017C-49E3-98EE-3B9DE78F9FFA}"/>
          </ac:spMkLst>
        </pc:spChg>
        <pc:picChg chg="add del mod">
          <ac:chgData name="Amelia Binkowska" userId="S::abinkowska@sp7debiensko.pl::10f37abb-4168-41da-8bad-d860f0d41329" providerId="AD" clId="Web-{97FDF356-AD2E-6053-E093-42B87C70D421}" dt="2021-10-14T17:52:34.048" v="67"/>
          <ac:picMkLst>
            <pc:docMk/>
            <pc:sldMk cId="3659296862" sldId="271"/>
            <ac:picMk id="4" creationId="{3F9D07BB-120A-45F3-8038-4DB05D29953D}"/>
          </ac:picMkLst>
        </pc:picChg>
        <pc:picChg chg="add mod">
          <ac:chgData name="Amelia Binkowska" userId="S::abinkowska@sp7debiensko.pl::10f37abb-4168-41da-8bad-d860f0d41329" providerId="AD" clId="Web-{97FDF356-AD2E-6053-E093-42B87C70D421}" dt="2021-10-14T17:52:46.423" v="69" actId="1076"/>
          <ac:picMkLst>
            <pc:docMk/>
            <pc:sldMk cId="3659296862" sldId="271"/>
            <ac:picMk id="6" creationId="{68D984FC-AFBB-460B-AD63-75B57A01AF63}"/>
          </ac:picMkLst>
        </pc:picChg>
        <pc:picChg chg="add mod">
          <ac:chgData name="Amelia Binkowska" userId="S::abinkowska@sp7debiensko.pl::10f37abb-4168-41da-8bad-d860f0d41329" providerId="AD" clId="Web-{97FDF356-AD2E-6053-E093-42B87C70D421}" dt="2021-10-14T17:53:12.471" v="74" actId="1076"/>
          <ac:picMkLst>
            <pc:docMk/>
            <pc:sldMk cId="3659296862" sldId="271"/>
            <ac:picMk id="10" creationId="{29AE7A67-D66F-4FF8-BF5D-568358EE2276}"/>
          </ac:picMkLst>
        </pc:picChg>
      </pc:sldChg>
      <pc:sldChg chg="addSp modSp">
        <pc:chgData name="Amelia Binkowska" userId="S::abinkowska@sp7debiensko.pl::10f37abb-4168-41da-8bad-d860f0d41329" providerId="AD" clId="Web-{97FDF356-AD2E-6053-E093-42B87C70D421}" dt="2021-10-14T17:47:33.229" v="59" actId="1076"/>
        <pc:sldMkLst>
          <pc:docMk/>
          <pc:sldMk cId="62897188" sldId="272"/>
        </pc:sldMkLst>
        <pc:picChg chg="add mod">
          <ac:chgData name="Amelia Binkowska" userId="S::abinkowska@sp7debiensko.pl::10f37abb-4168-41da-8bad-d860f0d41329" providerId="AD" clId="Web-{97FDF356-AD2E-6053-E093-42B87C70D421}" dt="2021-10-14T17:46:35.993" v="53" actId="688"/>
          <ac:picMkLst>
            <pc:docMk/>
            <pc:sldMk cId="62897188" sldId="272"/>
            <ac:picMk id="4" creationId="{DEC81334-A74A-4576-B887-5FA5817A4968}"/>
          </ac:picMkLst>
        </pc:picChg>
        <pc:picChg chg="mod">
          <ac:chgData name="Amelia Binkowska" userId="S::abinkowska@sp7debiensko.pl::10f37abb-4168-41da-8bad-d860f0d41329" providerId="AD" clId="Web-{97FDF356-AD2E-6053-E093-42B87C70D421}" dt="2021-10-14T17:46:15.024" v="46" actId="1076"/>
          <ac:picMkLst>
            <pc:docMk/>
            <pc:sldMk cId="62897188" sldId="272"/>
            <ac:picMk id="5" creationId="{68BAFAB5-BE99-4D3F-B3C2-EF7BD4074C8C}"/>
          </ac:picMkLst>
        </pc:picChg>
        <pc:picChg chg="add mod">
          <ac:chgData name="Amelia Binkowska" userId="S::abinkowska@sp7debiensko.pl::10f37abb-4168-41da-8bad-d860f0d41329" providerId="AD" clId="Web-{97FDF356-AD2E-6053-E093-42B87C70D421}" dt="2021-10-14T17:47:33.229" v="59" actId="1076"/>
          <ac:picMkLst>
            <pc:docMk/>
            <pc:sldMk cId="62897188" sldId="272"/>
            <ac:picMk id="6" creationId="{BABAE54C-6438-4B5D-AE93-026853F779CA}"/>
          </ac:picMkLst>
        </pc:picChg>
      </pc:sldChg>
      <pc:sldChg chg="addSp modSp">
        <pc:chgData name="Amelia Binkowska" userId="S::abinkowska@sp7debiensko.pl::10f37abb-4168-41da-8bad-d860f0d41329" providerId="AD" clId="Web-{97FDF356-AD2E-6053-E093-42B87C70D421}" dt="2021-10-14T17:45:27.414" v="45" actId="1076"/>
        <pc:sldMkLst>
          <pc:docMk/>
          <pc:sldMk cId="1010026663" sldId="274"/>
        </pc:sldMkLst>
        <pc:picChg chg="add mod">
          <ac:chgData name="Amelia Binkowska" userId="S::abinkowska@sp7debiensko.pl::10f37abb-4168-41da-8bad-d860f0d41329" providerId="AD" clId="Web-{97FDF356-AD2E-6053-E093-42B87C70D421}" dt="2021-10-14T17:45:27.414" v="45" actId="1076"/>
          <ac:picMkLst>
            <pc:docMk/>
            <pc:sldMk cId="1010026663" sldId="274"/>
            <ac:picMk id="4" creationId="{4142E9F1-FBF3-47DD-A52F-E29FD677408E}"/>
          </ac:picMkLst>
        </pc:picChg>
      </pc:sldChg>
      <pc:sldChg chg="addSp modSp">
        <pc:chgData name="Amelia Binkowska" userId="S::abinkowska@sp7debiensko.pl::10f37abb-4168-41da-8bad-d860f0d41329" providerId="AD" clId="Web-{97FDF356-AD2E-6053-E093-42B87C70D421}" dt="2021-10-14T17:43:56.052" v="37" actId="688"/>
        <pc:sldMkLst>
          <pc:docMk/>
          <pc:sldMk cId="1141661048" sldId="275"/>
        </pc:sldMkLst>
        <pc:picChg chg="add mod">
          <ac:chgData name="Amelia Binkowska" userId="S::abinkowska@sp7debiensko.pl::10f37abb-4168-41da-8bad-d860f0d41329" providerId="AD" clId="Web-{97FDF356-AD2E-6053-E093-42B87C70D421}" dt="2021-10-14T17:43:44.755" v="36" actId="1076"/>
          <ac:picMkLst>
            <pc:docMk/>
            <pc:sldMk cId="1141661048" sldId="275"/>
            <ac:picMk id="4" creationId="{8308597D-A7E4-4594-A9CB-769D6372DF82}"/>
          </ac:picMkLst>
        </pc:picChg>
        <pc:picChg chg="mod">
          <ac:chgData name="Amelia Binkowska" userId="S::abinkowska@sp7debiensko.pl::10f37abb-4168-41da-8bad-d860f0d41329" providerId="AD" clId="Web-{97FDF356-AD2E-6053-E093-42B87C70D421}" dt="2021-10-14T17:43:56.052" v="37" actId="688"/>
          <ac:picMkLst>
            <pc:docMk/>
            <pc:sldMk cId="1141661048" sldId="275"/>
            <ac:picMk id="5" creationId="{15BBEE41-0C2E-4175-9AFC-30B563CFF98B}"/>
          </ac:picMkLst>
        </pc:picChg>
      </pc:sldChg>
      <pc:sldChg chg="addSp modSp">
        <pc:chgData name="Amelia Binkowska" userId="S::abinkowska@sp7debiensko.pl::10f37abb-4168-41da-8bad-d860f0d41329" providerId="AD" clId="Web-{97FDF356-AD2E-6053-E093-42B87C70D421}" dt="2021-10-14T17:40:57.486" v="28" actId="1076"/>
        <pc:sldMkLst>
          <pc:docMk/>
          <pc:sldMk cId="1946340454" sldId="276"/>
        </pc:sldMkLst>
        <pc:picChg chg="add mod">
          <ac:chgData name="Amelia Binkowska" userId="S::abinkowska@sp7debiensko.pl::10f37abb-4168-41da-8bad-d860f0d41329" providerId="AD" clId="Web-{97FDF356-AD2E-6053-E093-42B87C70D421}" dt="2021-10-14T17:40:57.486" v="28" actId="1076"/>
          <ac:picMkLst>
            <pc:docMk/>
            <pc:sldMk cId="1946340454" sldId="276"/>
            <ac:picMk id="4" creationId="{9B0F2E10-2147-4B50-AE52-EC64E11536DF}"/>
          </ac:picMkLst>
        </pc:picChg>
      </pc:sldChg>
      <pc:sldChg chg="modSp">
        <pc:chgData name="Amelia Binkowska" userId="S::abinkowska@sp7debiensko.pl::10f37abb-4168-41da-8bad-d860f0d41329" providerId="AD" clId="Web-{97FDF356-AD2E-6053-E093-42B87C70D421}" dt="2021-10-14T17:27:05.170" v="2" actId="20577"/>
        <pc:sldMkLst>
          <pc:docMk/>
          <pc:sldMk cId="2507909019" sldId="283"/>
        </pc:sldMkLst>
        <pc:spChg chg="mod">
          <ac:chgData name="Amelia Binkowska" userId="S::abinkowska@sp7debiensko.pl::10f37abb-4168-41da-8bad-d860f0d41329" providerId="AD" clId="Web-{97FDF356-AD2E-6053-E093-42B87C70D421}" dt="2021-10-14T17:27:05.170" v="2" actId="20577"/>
          <ac:spMkLst>
            <pc:docMk/>
            <pc:sldMk cId="2507909019" sldId="283"/>
            <ac:spMk id="3" creationId="{177FDC55-D0DA-44BB-9161-495C04038B49}"/>
          </ac:spMkLst>
        </pc:spChg>
      </pc:sldChg>
      <pc:sldChg chg="addSp modSp">
        <pc:chgData name="Amelia Binkowska" userId="S::abinkowska@sp7debiensko.pl::10f37abb-4168-41da-8bad-d860f0d41329" providerId="AD" clId="Web-{97FDF356-AD2E-6053-E093-42B87C70D421}" dt="2021-10-14T17:31:15.676" v="9" actId="14100"/>
        <pc:sldMkLst>
          <pc:docMk/>
          <pc:sldMk cId="4279564424" sldId="285"/>
        </pc:sldMkLst>
        <pc:picChg chg="add mod">
          <ac:chgData name="Amelia Binkowska" userId="S::abinkowska@sp7debiensko.pl::10f37abb-4168-41da-8bad-d860f0d41329" providerId="AD" clId="Web-{97FDF356-AD2E-6053-E093-42B87C70D421}" dt="2021-10-14T17:31:15.676" v="9" actId="14100"/>
          <ac:picMkLst>
            <pc:docMk/>
            <pc:sldMk cId="4279564424" sldId="285"/>
            <ac:picMk id="4" creationId="{EDF0B27A-9AE2-44E8-8B0E-AA16A261943C}"/>
          </ac:picMkLst>
        </pc:picChg>
      </pc:sldChg>
      <pc:sldChg chg="addSp modSp">
        <pc:chgData name="Amelia Binkowska" userId="S::abinkowska@sp7debiensko.pl::10f37abb-4168-41da-8bad-d860f0d41329" providerId="AD" clId="Web-{97FDF356-AD2E-6053-E093-42B87C70D421}" dt="2021-10-14T17:36:01.463" v="14" actId="1076"/>
        <pc:sldMkLst>
          <pc:docMk/>
          <pc:sldMk cId="2718415762" sldId="287"/>
        </pc:sldMkLst>
        <pc:spChg chg="add">
          <ac:chgData name="Amelia Binkowska" userId="S::abinkowska@sp7debiensko.pl::10f37abb-4168-41da-8bad-d860f0d41329" providerId="AD" clId="Web-{97FDF356-AD2E-6053-E093-42B87C70D421}" dt="2021-10-14T17:34:41.821" v="10"/>
          <ac:spMkLst>
            <pc:docMk/>
            <pc:sldMk cId="2718415762" sldId="287"/>
            <ac:spMk id="5" creationId="{51B56BA1-5C80-4A73-8BD1-BA953254FE42}"/>
          </ac:spMkLst>
        </pc:spChg>
        <pc:picChg chg="add mod">
          <ac:chgData name="Amelia Binkowska" userId="S::abinkowska@sp7debiensko.pl::10f37abb-4168-41da-8bad-d860f0d41329" providerId="AD" clId="Web-{97FDF356-AD2E-6053-E093-42B87C70D421}" dt="2021-10-14T17:36:01.463" v="14" actId="1076"/>
          <ac:picMkLst>
            <pc:docMk/>
            <pc:sldMk cId="2718415762" sldId="287"/>
            <ac:picMk id="7" creationId="{B7E8254A-682E-4E47-A4A7-879408213F1F}"/>
          </ac:picMkLst>
        </pc:picChg>
      </pc:sldChg>
    </pc:docChg>
  </pc:docChgLst>
  <pc:docChgLst>
    <pc:chgData name="Hanna Olszowska" userId="S::holszowska@sp7debiensko.pl::05c02293-6d02-4222-b69d-488def3bfbe1" providerId="AD" clId="Web-{D95425EC-9ACD-45A3-BD18-728BCE77956A}"/>
    <pc:docChg chg="addSld modSld">
      <pc:chgData name="Hanna Olszowska" userId="S::holszowska@sp7debiensko.pl::05c02293-6d02-4222-b69d-488def3bfbe1" providerId="AD" clId="Web-{D95425EC-9ACD-45A3-BD18-728BCE77956A}" dt="2021-10-13T11:32:50.441" v="1278" actId="1076"/>
      <pc:docMkLst>
        <pc:docMk/>
      </pc:docMkLst>
      <pc:sldChg chg="modSp">
        <pc:chgData name="Hanna Olszowska" userId="S::holszowska@sp7debiensko.pl::05c02293-6d02-4222-b69d-488def3bfbe1" providerId="AD" clId="Web-{D95425EC-9ACD-45A3-BD18-728BCE77956A}" dt="2021-10-13T09:54:08.580" v="0" actId="20577"/>
        <pc:sldMkLst>
          <pc:docMk/>
          <pc:sldMk cId="109857222" sldId="256"/>
        </pc:sldMkLst>
        <pc:spChg chg="mod">
          <ac:chgData name="Hanna Olszowska" userId="S::holszowska@sp7debiensko.pl::05c02293-6d02-4222-b69d-488def3bfbe1" providerId="AD" clId="Web-{D95425EC-9ACD-45A3-BD18-728BCE77956A}" dt="2021-10-13T09:54:08.580" v="0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addSp delSp modSp mod modClrScheme chgLayout">
        <pc:chgData name="Hanna Olszowska" userId="S::holszowska@sp7debiensko.pl::05c02293-6d02-4222-b69d-488def3bfbe1" providerId="AD" clId="Web-{D95425EC-9ACD-45A3-BD18-728BCE77956A}" dt="2021-10-13T11:32:50.441" v="1278" actId="1076"/>
        <pc:sldMkLst>
          <pc:docMk/>
          <pc:sldMk cId="2756176394" sldId="257"/>
        </pc:sldMkLst>
        <pc:spChg chg="mod ord">
          <ac:chgData name="Hanna Olszowska" userId="S::holszowska@sp7debiensko.pl::05c02293-6d02-4222-b69d-488def3bfbe1" providerId="AD" clId="Web-{D95425EC-9ACD-45A3-BD18-728BCE77956A}" dt="2021-10-13T11:32:42.300" v="1276"/>
          <ac:spMkLst>
            <pc:docMk/>
            <pc:sldMk cId="2756176394" sldId="257"/>
            <ac:spMk id="2" creationId="{73BACE5F-124D-4679-A6D5-342A2937469E}"/>
          </ac:spMkLst>
        </pc:spChg>
        <pc:spChg chg="del mod ord">
          <ac:chgData name="Hanna Olszowska" userId="S::holszowska@sp7debiensko.pl::05c02293-6d02-4222-b69d-488def3bfbe1" providerId="AD" clId="Web-{D95425EC-9ACD-45A3-BD18-728BCE77956A}" dt="2021-10-13T11:32:47.331" v="1277"/>
          <ac:spMkLst>
            <pc:docMk/>
            <pc:sldMk cId="2756176394" sldId="257"/>
            <ac:spMk id="3" creationId="{732E4E47-EE8A-4609-81A9-03DD3BA5D4BB}"/>
          </ac:spMkLst>
        </pc:spChg>
        <pc:spChg chg="add mod ord">
          <ac:chgData name="Hanna Olszowska" userId="S::holszowska@sp7debiensko.pl::05c02293-6d02-4222-b69d-488def3bfbe1" providerId="AD" clId="Web-{D95425EC-9ACD-45A3-BD18-728BCE77956A}" dt="2021-10-13T11:32:42.300" v="1276"/>
          <ac:spMkLst>
            <pc:docMk/>
            <pc:sldMk cId="2756176394" sldId="257"/>
            <ac:spMk id="4" creationId="{83F35FB2-4FAB-4B9F-91E7-6AD947ED3095}"/>
          </ac:spMkLst>
        </pc:spChg>
        <pc:picChg chg="add mod ord">
          <ac:chgData name="Hanna Olszowska" userId="S::holszowska@sp7debiensko.pl::05c02293-6d02-4222-b69d-488def3bfbe1" providerId="AD" clId="Web-{D95425EC-9ACD-45A3-BD18-728BCE77956A}" dt="2021-10-13T11:32:50.441" v="1278" actId="1076"/>
          <ac:picMkLst>
            <pc:docMk/>
            <pc:sldMk cId="2756176394" sldId="257"/>
            <ac:picMk id="5" creationId="{2C9D7D5F-0E1F-4FB8-9395-5F765AD35824}"/>
          </ac:picMkLst>
        </pc:picChg>
      </pc:sldChg>
      <pc:sldChg chg="addSp modSp mod modClrScheme chgLayout">
        <pc:chgData name="Hanna Olszowska" userId="S::holszowska@sp7debiensko.pl::05c02293-6d02-4222-b69d-488def3bfbe1" providerId="AD" clId="Web-{D95425EC-9ACD-45A3-BD18-728BCE77956A}" dt="2021-10-13T11:29:24.358" v="1275"/>
        <pc:sldMkLst>
          <pc:docMk/>
          <pc:sldMk cId="2821644955" sldId="258"/>
        </pc:sldMkLst>
        <pc:spChg chg="mod ord">
          <ac:chgData name="Hanna Olszowska" userId="S::holszowska@sp7debiensko.pl::05c02293-6d02-4222-b69d-488def3bfbe1" providerId="AD" clId="Web-{D95425EC-9ACD-45A3-BD18-728BCE77956A}" dt="2021-10-13T11:29:24.358" v="1275"/>
          <ac:spMkLst>
            <pc:docMk/>
            <pc:sldMk cId="2821644955" sldId="258"/>
            <ac:spMk id="2" creationId="{9AAEA306-BD25-46D4-B545-BDD38CD5CB6D}"/>
          </ac:spMkLst>
        </pc:spChg>
        <pc:spChg chg="mod ord">
          <ac:chgData name="Hanna Olszowska" userId="S::holszowska@sp7debiensko.pl::05c02293-6d02-4222-b69d-488def3bfbe1" providerId="AD" clId="Web-{D95425EC-9ACD-45A3-BD18-728BCE77956A}" dt="2021-10-13T11:29:24.358" v="1275"/>
          <ac:spMkLst>
            <pc:docMk/>
            <pc:sldMk cId="2821644955" sldId="258"/>
            <ac:spMk id="3" creationId="{B9C92550-A5C3-42FB-9C47-13D378C6D195}"/>
          </ac:spMkLst>
        </pc:spChg>
        <pc:spChg chg="add mod ord">
          <ac:chgData name="Hanna Olszowska" userId="S::holszowska@sp7debiensko.pl::05c02293-6d02-4222-b69d-488def3bfbe1" providerId="AD" clId="Web-{D95425EC-9ACD-45A3-BD18-728BCE77956A}" dt="2021-10-13T11:29:24.358" v="1275"/>
          <ac:spMkLst>
            <pc:docMk/>
            <pc:sldMk cId="2821644955" sldId="258"/>
            <ac:spMk id="4" creationId="{0D964670-57BE-4312-9C02-D14E657450AB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0:19:46.523" v="430" actId="20577"/>
        <pc:sldMkLst>
          <pc:docMk/>
          <pc:sldMk cId="3954171340" sldId="259"/>
        </pc:sldMkLst>
        <pc:spChg chg="mod">
          <ac:chgData name="Hanna Olszowska" userId="S::holszowska@sp7debiensko.pl::05c02293-6d02-4222-b69d-488def3bfbe1" providerId="AD" clId="Web-{D95425EC-9ACD-45A3-BD18-728BCE77956A}" dt="2021-10-13T10:19:46.523" v="430" actId="20577"/>
          <ac:spMkLst>
            <pc:docMk/>
            <pc:sldMk cId="3954171340" sldId="259"/>
            <ac:spMk id="3" creationId="{6A928FE8-693B-4E14-B805-D12C921C0E95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1:16:05.885" v="1163" actId="20577"/>
        <pc:sldMkLst>
          <pc:docMk/>
          <pc:sldMk cId="491907869" sldId="260"/>
        </pc:sldMkLst>
        <pc:spChg chg="mod">
          <ac:chgData name="Hanna Olszowska" userId="S::holszowska@sp7debiensko.pl::05c02293-6d02-4222-b69d-488def3bfbe1" providerId="AD" clId="Web-{D95425EC-9ACD-45A3-BD18-728BCE77956A}" dt="2021-10-13T11:16:05.885" v="1163" actId="20577"/>
          <ac:spMkLst>
            <pc:docMk/>
            <pc:sldMk cId="491907869" sldId="260"/>
            <ac:spMk id="3" creationId="{3569D837-FE8C-4821-8EF1-F7D0C97C2DC7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1:02:44.835" v="915" actId="20577"/>
        <pc:sldMkLst>
          <pc:docMk/>
          <pc:sldMk cId="2562549941" sldId="261"/>
        </pc:sldMkLst>
        <pc:spChg chg="mod">
          <ac:chgData name="Hanna Olszowska" userId="S::holszowska@sp7debiensko.pl::05c02293-6d02-4222-b69d-488def3bfbe1" providerId="AD" clId="Web-{D95425EC-9ACD-45A3-BD18-728BCE77956A}" dt="2021-10-13T11:02:44.835" v="915" actId="20577"/>
          <ac:spMkLst>
            <pc:docMk/>
            <pc:sldMk cId="2562549941" sldId="261"/>
            <ac:spMk id="3" creationId="{B64B6B1C-6328-446B-800F-FE77413328D5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0:16:04.080" v="351" actId="20577"/>
        <pc:sldMkLst>
          <pc:docMk/>
          <pc:sldMk cId="1849691228" sldId="262"/>
        </pc:sldMkLst>
        <pc:spChg chg="mod">
          <ac:chgData name="Hanna Olszowska" userId="S::holszowska@sp7debiensko.pl::05c02293-6d02-4222-b69d-488def3bfbe1" providerId="AD" clId="Web-{D95425EC-9ACD-45A3-BD18-728BCE77956A}" dt="2021-10-13T10:16:04.080" v="351" actId="20577"/>
          <ac:spMkLst>
            <pc:docMk/>
            <pc:sldMk cId="1849691228" sldId="262"/>
            <ac:spMk id="3" creationId="{25C41283-086C-4D01-B0EC-42C35A26C3A7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1:12:51.693" v="1124" actId="20577"/>
        <pc:sldMkLst>
          <pc:docMk/>
          <pc:sldMk cId="4211048372" sldId="263"/>
        </pc:sldMkLst>
        <pc:spChg chg="mod">
          <ac:chgData name="Hanna Olszowska" userId="S::holszowska@sp7debiensko.pl::05c02293-6d02-4222-b69d-488def3bfbe1" providerId="AD" clId="Web-{D95425EC-9ACD-45A3-BD18-728BCE77956A}" dt="2021-10-13T11:12:51.693" v="1124" actId="20577"/>
          <ac:spMkLst>
            <pc:docMk/>
            <pc:sldMk cId="4211048372" sldId="263"/>
            <ac:spMk id="3" creationId="{D805C718-4B96-4BF6-86B3-22B773D2367F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0:12:20.903" v="215" actId="20577"/>
        <pc:sldMkLst>
          <pc:docMk/>
          <pc:sldMk cId="989591722" sldId="264"/>
        </pc:sldMkLst>
        <pc:spChg chg="mod">
          <ac:chgData name="Hanna Olszowska" userId="S::holszowska@sp7debiensko.pl::05c02293-6d02-4222-b69d-488def3bfbe1" providerId="AD" clId="Web-{D95425EC-9ACD-45A3-BD18-728BCE77956A}" dt="2021-10-13T10:12:20.903" v="215" actId="20577"/>
          <ac:spMkLst>
            <pc:docMk/>
            <pc:sldMk cId="989591722" sldId="264"/>
            <ac:spMk id="3" creationId="{E51D191A-9F23-426F-8C52-E52764900FD9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1:07:00.888" v="1036" actId="20577"/>
        <pc:sldMkLst>
          <pc:docMk/>
          <pc:sldMk cId="2753510667" sldId="265"/>
        </pc:sldMkLst>
        <pc:spChg chg="mod">
          <ac:chgData name="Hanna Olszowska" userId="S::holszowska@sp7debiensko.pl::05c02293-6d02-4222-b69d-488def3bfbe1" providerId="AD" clId="Web-{D95425EC-9ACD-45A3-BD18-728BCE77956A}" dt="2021-10-13T11:04:44.088" v="977" actId="20577"/>
          <ac:spMkLst>
            <pc:docMk/>
            <pc:sldMk cId="2753510667" sldId="265"/>
            <ac:spMk id="2" creationId="{221AE8DB-0CE7-4A91-8CEB-B59BDDD0B8F0}"/>
          </ac:spMkLst>
        </pc:spChg>
        <pc:spChg chg="mod">
          <ac:chgData name="Hanna Olszowska" userId="S::holszowska@sp7debiensko.pl::05c02293-6d02-4222-b69d-488def3bfbe1" providerId="AD" clId="Web-{D95425EC-9ACD-45A3-BD18-728BCE77956A}" dt="2021-10-13T11:07:00.888" v="1036" actId="20577"/>
          <ac:spMkLst>
            <pc:docMk/>
            <pc:sldMk cId="2753510667" sldId="265"/>
            <ac:spMk id="3" creationId="{0023912E-B426-4BA9-A712-4C58A3296DC9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1:16:46.855" v="1173" actId="20577"/>
        <pc:sldMkLst>
          <pc:docMk/>
          <pc:sldMk cId="4046806594" sldId="266"/>
        </pc:sldMkLst>
        <pc:spChg chg="mod">
          <ac:chgData name="Hanna Olszowska" userId="S::holszowska@sp7debiensko.pl::05c02293-6d02-4222-b69d-488def3bfbe1" providerId="AD" clId="Web-{D95425EC-9ACD-45A3-BD18-728BCE77956A}" dt="2021-10-13T11:07:15.576" v="1047" actId="20577"/>
          <ac:spMkLst>
            <pc:docMk/>
            <pc:sldMk cId="4046806594" sldId="266"/>
            <ac:spMk id="2" creationId="{5FBF6088-8979-49F8-90E4-0B276432A7A4}"/>
          </ac:spMkLst>
        </pc:spChg>
        <pc:spChg chg="mod">
          <ac:chgData name="Hanna Olszowska" userId="S::holszowska@sp7debiensko.pl::05c02293-6d02-4222-b69d-488def3bfbe1" providerId="AD" clId="Web-{D95425EC-9ACD-45A3-BD18-728BCE77956A}" dt="2021-10-13T11:16:46.855" v="1173" actId="20577"/>
          <ac:spMkLst>
            <pc:docMk/>
            <pc:sldMk cId="4046806594" sldId="266"/>
            <ac:spMk id="3" creationId="{763E49A6-1D89-4965-AC5C-CB9CFF4B3D0F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09:59:48.979" v="65" actId="20577"/>
        <pc:sldMkLst>
          <pc:docMk/>
          <pc:sldMk cId="3038626953" sldId="267"/>
        </pc:sldMkLst>
        <pc:spChg chg="mod">
          <ac:chgData name="Hanna Olszowska" userId="S::holszowska@sp7debiensko.pl::05c02293-6d02-4222-b69d-488def3bfbe1" providerId="AD" clId="Web-{D95425EC-9ACD-45A3-BD18-728BCE77956A}" dt="2021-10-13T09:59:48.979" v="65" actId="20577"/>
          <ac:spMkLst>
            <pc:docMk/>
            <pc:sldMk cId="3038626953" sldId="267"/>
            <ac:spMk id="3" creationId="{6D7D4748-F07A-4F48-A84B-72A36064F6FF}"/>
          </ac:spMkLst>
        </pc:spChg>
      </pc:sldChg>
      <pc:sldChg chg="addSp delSp modSp mod modClrScheme chgLayout">
        <pc:chgData name="Hanna Olszowska" userId="S::holszowska@sp7debiensko.pl::05c02293-6d02-4222-b69d-488def3bfbe1" providerId="AD" clId="Web-{D95425EC-9ACD-45A3-BD18-728BCE77956A}" dt="2021-10-13T10:30:38.445" v="578" actId="1076"/>
        <pc:sldMkLst>
          <pc:docMk/>
          <pc:sldMk cId="4172631068" sldId="268"/>
        </pc:sldMkLst>
        <pc:spChg chg="mod ord">
          <ac:chgData name="Hanna Olszowska" userId="S::holszowska@sp7debiensko.pl::05c02293-6d02-4222-b69d-488def3bfbe1" providerId="AD" clId="Web-{D95425EC-9ACD-45A3-BD18-728BCE77956A}" dt="2021-10-13T10:28:13.692" v="540"/>
          <ac:spMkLst>
            <pc:docMk/>
            <pc:sldMk cId="4172631068" sldId="268"/>
            <ac:spMk id="2" creationId="{F68F86F5-332D-4689-93F4-1E140F0FB9B5}"/>
          </ac:spMkLst>
        </pc:spChg>
        <pc:spChg chg="mod ord">
          <ac:chgData name="Hanna Olszowska" userId="S::holszowska@sp7debiensko.pl::05c02293-6d02-4222-b69d-488def3bfbe1" providerId="AD" clId="Web-{D95425EC-9ACD-45A3-BD18-728BCE77956A}" dt="2021-10-13T10:30:15.398" v="573" actId="20577"/>
          <ac:spMkLst>
            <pc:docMk/>
            <pc:sldMk cId="4172631068" sldId="268"/>
            <ac:spMk id="3" creationId="{8C2F2E4A-6154-480C-AD00-0BD80A51D220}"/>
          </ac:spMkLst>
        </pc:spChg>
        <pc:spChg chg="add del mod ord">
          <ac:chgData name="Hanna Olszowska" userId="S::holszowska@sp7debiensko.pl::05c02293-6d02-4222-b69d-488def3bfbe1" providerId="AD" clId="Web-{D95425EC-9ACD-45A3-BD18-728BCE77956A}" dt="2021-10-13T10:28:21.629" v="542"/>
          <ac:spMkLst>
            <pc:docMk/>
            <pc:sldMk cId="4172631068" sldId="268"/>
            <ac:spMk id="4" creationId="{6FDD3A5B-3C23-4935-B7D2-A1B53B2E7E38}"/>
          </ac:spMkLst>
        </pc:spChg>
        <pc:picChg chg="add mod ord">
          <ac:chgData name="Hanna Olszowska" userId="S::holszowska@sp7debiensko.pl::05c02293-6d02-4222-b69d-488def3bfbe1" providerId="AD" clId="Web-{D95425EC-9ACD-45A3-BD18-728BCE77956A}" dt="2021-10-13T10:28:36.114" v="545" actId="1076"/>
          <ac:picMkLst>
            <pc:docMk/>
            <pc:sldMk cId="4172631068" sldId="268"/>
            <ac:picMk id="5" creationId="{CB4B6705-7BE9-47E0-8E55-98BBBAD36B3C}"/>
          </ac:picMkLst>
        </pc:picChg>
        <pc:picChg chg="add mod">
          <ac:chgData name="Hanna Olszowska" userId="S::holszowska@sp7debiensko.pl::05c02293-6d02-4222-b69d-488def3bfbe1" providerId="AD" clId="Web-{D95425EC-9ACD-45A3-BD18-728BCE77956A}" dt="2021-10-13T10:30:38.445" v="578" actId="1076"/>
          <ac:picMkLst>
            <pc:docMk/>
            <pc:sldMk cId="4172631068" sldId="268"/>
            <ac:picMk id="6" creationId="{068AE30D-17CA-4001-875B-EC5AD12BF675}"/>
          </ac:picMkLst>
        </pc:picChg>
      </pc:sldChg>
      <pc:sldChg chg="addSp delSp modSp mod setBg modClrScheme chgLayout">
        <pc:chgData name="Hanna Olszowska" userId="S::holszowska@sp7debiensko.pl::05c02293-6d02-4222-b69d-488def3bfbe1" providerId="AD" clId="Web-{D95425EC-9ACD-45A3-BD18-728BCE77956A}" dt="2021-10-13T11:28:11.778" v="1265"/>
        <pc:sldMkLst>
          <pc:docMk/>
          <pc:sldMk cId="708220732" sldId="269"/>
        </pc:sldMkLst>
        <pc:spChg chg="mod ord">
          <ac:chgData name="Hanna Olszowska" userId="S::holszowska@sp7debiensko.pl::05c02293-6d02-4222-b69d-488def3bfbe1" providerId="AD" clId="Web-{D95425EC-9ACD-45A3-BD18-728BCE77956A}" dt="2021-10-13T11:28:11.778" v="1265"/>
          <ac:spMkLst>
            <pc:docMk/>
            <pc:sldMk cId="708220732" sldId="269"/>
            <ac:spMk id="2" creationId="{69D21400-CFC0-4171-8FCB-F3325139A579}"/>
          </ac:spMkLst>
        </pc:spChg>
        <pc:spChg chg="mod ord">
          <ac:chgData name="Hanna Olszowska" userId="S::holszowska@sp7debiensko.pl::05c02293-6d02-4222-b69d-488def3bfbe1" providerId="AD" clId="Web-{D95425EC-9ACD-45A3-BD18-728BCE77956A}" dt="2021-10-13T11:28:11.778" v="1265"/>
          <ac:spMkLst>
            <pc:docMk/>
            <pc:sldMk cId="708220732" sldId="269"/>
            <ac:spMk id="3" creationId="{06324B3B-66DA-4440-BE04-F8BF5002D9C4}"/>
          </ac:spMkLst>
        </pc:spChg>
        <pc:spChg chg="add del mod ord">
          <ac:chgData name="Hanna Olszowska" userId="S::holszowska@sp7debiensko.pl::05c02293-6d02-4222-b69d-488def3bfbe1" providerId="AD" clId="Web-{D95425EC-9ACD-45A3-BD18-728BCE77956A}" dt="2021-10-13T11:28:02.668" v="1264"/>
          <ac:spMkLst>
            <pc:docMk/>
            <pc:sldMk cId="708220732" sldId="269"/>
            <ac:spMk id="4" creationId="{748BB08D-8EA8-46EB-B157-F2AA1A1C076E}"/>
          </ac:spMkLst>
        </pc:spChg>
        <pc:spChg chg="add">
          <ac:chgData name="Hanna Olszowska" userId="S::holszowska@sp7debiensko.pl::05c02293-6d02-4222-b69d-488def3bfbe1" providerId="AD" clId="Web-{D95425EC-9ACD-45A3-BD18-728BCE77956A}" dt="2021-10-13T11:28:11.778" v="1265"/>
          <ac:spMkLst>
            <pc:docMk/>
            <pc:sldMk cId="708220732" sldId="269"/>
            <ac:spMk id="10" creationId="{8D06CE56-3881-4ADA-8CEF-D18B02C242A3}"/>
          </ac:spMkLst>
        </pc:spChg>
        <pc:spChg chg="add">
          <ac:chgData name="Hanna Olszowska" userId="S::holszowska@sp7debiensko.pl::05c02293-6d02-4222-b69d-488def3bfbe1" providerId="AD" clId="Web-{D95425EC-9ACD-45A3-BD18-728BCE77956A}" dt="2021-10-13T11:28:11.778" v="1265"/>
          <ac:spMkLst>
            <pc:docMk/>
            <pc:sldMk cId="708220732" sldId="269"/>
            <ac:spMk id="12" creationId="{79F3C543-62EC-4433-9C93-A2CD8764E9B4}"/>
          </ac:spMkLst>
        </pc:spChg>
        <pc:spChg chg="add">
          <ac:chgData name="Hanna Olszowska" userId="S::holszowska@sp7debiensko.pl::05c02293-6d02-4222-b69d-488def3bfbe1" providerId="AD" clId="Web-{D95425EC-9ACD-45A3-BD18-728BCE77956A}" dt="2021-10-13T11:28:11.778" v="1265"/>
          <ac:spMkLst>
            <pc:docMk/>
            <pc:sldMk cId="708220732" sldId="269"/>
            <ac:spMk id="14" creationId="{68AF5748-FED8-45BA-8631-26D1D10F3246}"/>
          </ac:spMkLst>
        </pc:spChg>
        <pc:spChg chg="add">
          <ac:chgData name="Hanna Olszowska" userId="S::holszowska@sp7debiensko.pl::05c02293-6d02-4222-b69d-488def3bfbe1" providerId="AD" clId="Web-{D95425EC-9ACD-45A3-BD18-728BCE77956A}" dt="2021-10-13T11:28:11.778" v="1265"/>
          <ac:spMkLst>
            <pc:docMk/>
            <pc:sldMk cId="708220732" sldId="269"/>
            <ac:spMk id="16" creationId="{AF2F604E-43BE-4DC3-B983-E071523364F8}"/>
          </ac:spMkLst>
        </pc:spChg>
        <pc:spChg chg="add">
          <ac:chgData name="Hanna Olszowska" userId="S::holszowska@sp7debiensko.pl::05c02293-6d02-4222-b69d-488def3bfbe1" providerId="AD" clId="Web-{D95425EC-9ACD-45A3-BD18-728BCE77956A}" dt="2021-10-13T11:28:11.778" v="1265"/>
          <ac:spMkLst>
            <pc:docMk/>
            <pc:sldMk cId="708220732" sldId="269"/>
            <ac:spMk id="18" creationId="{08C9B587-E65E-4B52-B37C-ABEBB6E87928}"/>
          </ac:spMkLst>
        </pc:spChg>
        <pc:picChg chg="add mod ord">
          <ac:chgData name="Hanna Olszowska" userId="S::holszowska@sp7debiensko.pl::05c02293-6d02-4222-b69d-488def3bfbe1" providerId="AD" clId="Web-{D95425EC-9ACD-45A3-BD18-728BCE77956A}" dt="2021-10-13T11:28:11.778" v="1265"/>
          <ac:picMkLst>
            <pc:docMk/>
            <pc:sldMk cId="708220732" sldId="269"/>
            <ac:picMk id="5" creationId="{C70C8763-7209-44BC-B5F8-6A3291F8B277}"/>
          </ac:picMkLst>
        </pc:picChg>
      </pc:sldChg>
      <pc:sldChg chg="modSp">
        <pc:chgData name="Hanna Olszowska" userId="S::holszowska@sp7debiensko.pl::05c02293-6d02-4222-b69d-488def3bfbe1" providerId="AD" clId="Web-{D95425EC-9ACD-45A3-BD18-728BCE77956A}" dt="2021-10-13T10:23:52.920" v="529" actId="20577"/>
        <pc:sldMkLst>
          <pc:docMk/>
          <pc:sldMk cId="4286521675" sldId="270"/>
        </pc:sldMkLst>
        <pc:spChg chg="mod">
          <ac:chgData name="Hanna Olszowska" userId="S::holszowska@sp7debiensko.pl::05c02293-6d02-4222-b69d-488def3bfbe1" providerId="AD" clId="Web-{D95425EC-9ACD-45A3-BD18-728BCE77956A}" dt="2021-10-13T10:23:52.920" v="529" actId="20577"/>
          <ac:spMkLst>
            <pc:docMk/>
            <pc:sldMk cId="4286521675" sldId="270"/>
            <ac:spMk id="3" creationId="{EF70EABC-45CE-436D-B3FB-29B2ED9ADCEC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1:21:07.299" v="1187" actId="20577"/>
        <pc:sldMkLst>
          <pc:docMk/>
          <pc:sldMk cId="3659296862" sldId="271"/>
        </pc:sldMkLst>
        <pc:spChg chg="mod">
          <ac:chgData name="Hanna Olszowska" userId="S::holszowska@sp7debiensko.pl::05c02293-6d02-4222-b69d-488def3bfbe1" providerId="AD" clId="Web-{D95425EC-9ACD-45A3-BD18-728BCE77956A}" dt="2021-10-13T11:21:07.299" v="1187" actId="20577"/>
          <ac:spMkLst>
            <pc:docMk/>
            <pc:sldMk cId="3659296862" sldId="271"/>
            <ac:spMk id="3" creationId="{BAB109B0-017C-49E3-98EE-3B9DE78F9FFA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0:00:34.355" v="72" actId="20577"/>
        <pc:sldMkLst>
          <pc:docMk/>
          <pc:sldMk cId="62897188" sldId="272"/>
        </pc:sldMkLst>
        <pc:spChg chg="mod">
          <ac:chgData name="Hanna Olszowska" userId="S::holszowska@sp7debiensko.pl::05c02293-6d02-4222-b69d-488def3bfbe1" providerId="AD" clId="Web-{D95425EC-9ACD-45A3-BD18-728BCE77956A}" dt="2021-10-13T10:00:34.355" v="72" actId="20577"/>
          <ac:spMkLst>
            <pc:docMk/>
            <pc:sldMk cId="62897188" sldId="272"/>
            <ac:spMk id="3" creationId="{11A11C29-134E-4FA9-8585-156F1C1F3416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0:01:14.887" v="93" actId="20577"/>
        <pc:sldMkLst>
          <pc:docMk/>
          <pc:sldMk cId="2994783767" sldId="273"/>
        </pc:sldMkLst>
        <pc:spChg chg="mod">
          <ac:chgData name="Hanna Olszowska" userId="S::holszowska@sp7debiensko.pl::05c02293-6d02-4222-b69d-488def3bfbe1" providerId="AD" clId="Web-{D95425EC-9ACD-45A3-BD18-728BCE77956A}" dt="2021-10-13T10:01:14.887" v="93" actId="20577"/>
          <ac:spMkLst>
            <pc:docMk/>
            <pc:sldMk cId="2994783767" sldId="273"/>
            <ac:spMk id="3" creationId="{C0497FBC-258B-47D6-A77E-7E937F586B9C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1:24:17.241" v="1216" actId="20577"/>
        <pc:sldMkLst>
          <pc:docMk/>
          <pc:sldMk cId="1010026663" sldId="274"/>
        </pc:sldMkLst>
        <pc:spChg chg="mod">
          <ac:chgData name="Hanna Olszowska" userId="S::holszowska@sp7debiensko.pl::05c02293-6d02-4222-b69d-488def3bfbe1" providerId="AD" clId="Web-{D95425EC-9ACD-45A3-BD18-728BCE77956A}" dt="2021-10-13T11:24:17.241" v="1216" actId="20577"/>
          <ac:spMkLst>
            <pc:docMk/>
            <pc:sldMk cId="1010026663" sldId="274"/>
            <ac:spMk id="3" creationId="{AF608435-7D2F-4460-9D29-7591765CF678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0:03:49.610" v="160" actId="20577"/>
        <pc:sldMkLst>
          <pc:docMk/>
          <pc:sldMk cId="1141661048" sldId="275"/>
        </pc:sldMkLst>
        <pc:spChg chg="mod">
          <ac:chgData name="Hanna Olszowska" userId="S::holszowska@sp7debiensko.pl::05c02293-6d02-4222-b69d-488def3bfbe1" providerId="AD" clId="Web-{D95425EC-9ACD-45A3-BD18-728BCE77956A}" dt="2021-10-13T10:03:49.610" v="160" actId="20577"/>
          <ac:spMkLst>
            <pc:docMk/>
            <pc:sldMk cId="1141661048" sldId="275"/>
            <ac:spMk id="3" creationId="{C3AD590B-39F4-4BE0-93C5-B7DF9DC6DB72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0:05:14.315" v="170" actId="20577"/>
        <pc:sldMkLst>
          <pc:docMk/>
          <pc:sldMk cId="1946340454" sldId="276"/>
        </pc:sldMkLst>
        <pc:spChg chg="mod">
          <ac:chgData name="Hanna Olszowska" userId="S::holszowska@sp7debiensko.pl::05c02293-6d02-4222-b69d-488def3bfbe1" providerId="AD" clId="Web-{D95425EC-9ACD-45A3-BD18-728BCE77956A}" dt="2021-10-13T10:05:14.315" v="170" actId="20577"/>
          <ac:spMkLst>
            <pc:docMk/>
            <pc:sldMk cId="1946340454" sldId="276"/>
            <ac:spMk id="3" creationId="{1BCB9754-1183-46DE-B3E9-C200AB71B146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0:06:00.660" v="193" actId="20577"/>
        <pc:sldMkLst>
          <pc:docMk/>
          <pc:sldMk cId="3234665525" sldId="277"/>
        </pc:sldMkLst>
        <pc:spChg chg="mod">
          <ac:chgData name="Hanna Olszowska" userId="S::holszowska@sp7debiensko.pl::05c02293-6d02-4222-b69d-488def3bfbe1" providerId="AD" clId="Web-{D95425EC-9ACD-45A3-BD18-728BCE77956A}" dt="2021-10-13T10:06:00.660" v="193" actId="20577"/>
          <ac:spMkLst>
            <pc:docMk/>
            <pc:sldMk cId="3234665525" sldId="277"/>
            <ac:spMk id="3" creationId="{9DE46894-4FF8-4DF6-AA4F-54A2769D1558}"/>
          </ac:spMkLst>
        </pc:spChg>
      </pc:sldChg>
      <pc:sldChg chg="modSp">
        <pc:chgData name="Hanna Olszowska" userId="S::holszowska@sp7debiensko.pl::05c02293-6d02-4222-b69d-488def3bfbe1" providerId="AD" clId="Web-{D95425EC-9ACD-45A3-BD18-728BCE77956A}" dt="2021-10-13T11:27:11.495" v="1261" actId="20577"/>
        <pc:sldMkLst>
          <pc:docMk/>
          <pc:sldMk cId="1030436779" sldId="278"/>
        </pc:sldMkLst>
        <pc:spChg chg="mod">
          <ac:chgData name="Hanna Olszowska" userId="S::holszowska@sp7debiensko.pl::05c02293-6d02-4222-b69d-488def3bfbe1" providerId="AD" clId="Web-{D95425EC-9ACD-45A3-BD18-728BCE77956A}" dt="2021-10-13T11:27:11.495" v="1261" actId="20577"/>
          <ac:spMkLst>
            <pc:docMk/>
            <pc:sldMk cId="1030436779" sldId="278"/>
            <ac:spMk id="3" creationId="{81D76F59-D28E-4136-B88D-D7C460C62367}"/>
          </ac:spMkLst>
        </pc:spChg>
      </pc:sldChg>
      <pc:sldChg chg="modSp new">
        <pc:chgData name="Hanna Olszowska" userId="S::holszowska@sp7debiensko.pl::05c02293-6d02-4222-b69d-488def3bfbe1" providerId="AD" clId="Web-{D95425EC-9ACD-45A3-BD18-728BCE77956A}" dt="2021-10-13T10:39:36.067" v="642" actId="20577"/>
        <pc:sldMkLst>
          <pc:docMk/>
          <pc:sldMk cId="4279564424" sldId="285"/>
        </pc:sldMkLst>
        <pc:spChg chg="mod">
          <ac:chgData name="Hanna Olszowska" userId="S::holszowska@sp7debiensko.pl::05c02293-6d02-4222-b69d-488def3bfbe1" providerId="AD" clId="Web-{D95425EC-9ACD-45A3-BD18-728BCE77956A}" dt="2021-10-13T10:31:29.602" v="590" actId="20577"/>
          <ac:spMkLst>
            <pc:docMk/>
            <pc:sldMk cId="4279564424" sldId="285"/>
            <ac:spMk id="2" creationId="{93E21FEB-730B-463F-8912-3D0B8EC05EBB}"/>
          </ac:spMkLst>
        </pc:spChg>
        <pc:spChg chg="mod">
          <ac:chgData name="Hanna Olszowska" userId="S::holszowska@sp7debiensko.pl::05c02293-6d02-4222-b69d-488def3bfbe1" providerId="AD" clId="Web-{D95425EC-9ACD-45A3-BD18-728BCE77956A}" dt="2021-10-13T10:39:36.067" v="642" actId="20577"/>
          <ac:spMkLst>
            <pc:docMk/>
            <pc:sldMk cId="4279564424" sldId="285"/>
            <ac:spMk id="3" creationId="{1953F8FA-8776-47A2-8C23-8F7E4E03F819}"/>
          </ac:spMkLst>
        </pc:spChg>
      </pc:sldChg>
      <pc:sldChg chg="modSp new">
        <pc:chgData name="Hanna Olszowska" userId="S::holszowska@sp7debiensko.pl::05c02293-6d02-4222-b69d-488def3bfbe1" providerId="AD" clId="Web-{D95425EC-9ACD-45A3-BD18-728BCE77956A}" dt="2021-10-13T10:45:40.888" v="720" actId="20577"/>
        <pc:sldMkLst>
          <pc:docMk/>
          <pc:sldMk cId="60722851" sldId="286"/>
        </pc:sldMkLst>
        <pc:spChg chg="mod">
          <ac:chgData name="Hanna Olszowska" userId="S::holszowska@sp7debiensko.pl::05c02293-6d02-4222-b69d-488def3bfbe1" providerId="AD" clId="Web-{D95425EC-9ACD-45A3-BD18-728BCE77956A}" dt="2021-10-13T10:39:56.802" v="654" actId="20577"/>
          <ac:spMkLst>
            <pc:docMk/>
            <pc:sldMk cId="60722851" sldId="286"/>
            <ac:spMk id="2" creationId="{BD1EF663-0B87-4783-A5C3-167328A21F3C}"/>
          </ac:spMkLst>
        </pc:spChg>
        <pc:spChg chg="mod">
          <ac:chgData name="Hanna Olszowska" userId="S::holszowska@sp7debiensko.pl::05c02293-6d02-4222-b69d-488def3bfbe1" providerId="AD" clId="Web-{D95425EC-9ACD-45A3-BD18-728BCE77956A}" dt="2021-10-13T10:45:40.888" v="720" actId="20577"/>
          <ac:spMkLst>
            <pc:docMk/>
            <pc:sldMk cId="60722851" sldId="286"/>
            <ac:spMk id="3" creationId="{EFD175B9-22CC-4784-9126-7D06D20EB855}"/>
          </ac:spMkLst>
        </pc:spChg>
      </pc:sldChg>
      <pc:sldChg chg="modSp new">
        <pc:chgData name="Hanna Olszowska" userId="S::holszowska@sp7debiensko.pl::05c02293-6d02-4222-b69d-488def3bfbe1" providerId="AD" clId="Web-{D95425EC-9ACD-45A3-BD18-728BCE77956A}" dt="2021-10-13T10:52:53.618" v="841" actId="20577"/>
        <pc:sldMkLst>
          <pc:docMk/>
          <pc:sldMk cId="2718415762" sldId="287"/>
        </pc:sldMkLst>
        <pc:spChg chg="mod">
          <ac:chgData name="Hanna Olszowska" userId="S::holszowska@sp7debiensko.pl::05c02293-6d02-4222-b69d-488def3bfbe1" providerId="AD" clId="Web-{D95425EC-9ACD-45A3-BD18-728BCE77956A}" dt="2021-10-13T10:48:39.018" v="748" actId="20577"/>
          <ac:spMkLst>
            <pc:docMk/>
            <pc:sldMk cId="2718415762" sldId="287"/>
            <ac:spMk id="2" creationId="{A66CA835-1EED-4603-A61A-B79EFD92A399}"/>
          </ac:spMkLst>
        </pc:spChg>
        <pc:spChg chg="mod">
          <ac:chgData name="Hanna Olszowska" userId="S::holszowska@sp7debiensko.pl::05c02293-6d02-4222-b69d-488def3bfbe1" providerId="AD" clId="Web-{D95425EC-9ACD-45A3-BD18-728BCE77956A}" dt="2021-10-13T10:52:53.618" v="841" actId="20577"/>
          <ac:spMkLst>
            <pc:docMk/>
            <pc:sldMk cId="2718415762" sldId="287"/>
            <ac:spMk id="3" creationId="{4EE87645-7BC6-4769-91B0-762E6610F5FD}"/>
          </ac:spMkLst>
        </pc:spChg>
      </pc:sldChg>
    </pc:docChg>
  </pc:docChgLst>
  <pc:docChgLst>
    <pc:chgData name="Hanna Olszowska" userId="S::holszowska@sp7debiensko.pl::05c02293-6d02-4222-b69d-488def3bfbe1" providerId="AD" clId="Web-{E516F458-6CE1-CF19-BFDE-1B02C98A26DE}"/>
    <pc:docChg chg="modSld">
      <pc:chgData name="Hanna Olszowska" userId="S::holszowska@sp7debiensko.pl::05c02293-6d02-4222-b69d-488def3bfbe1" providerId="AD" clId="Web-{E516F458-6CE1-CF19-BFDE-1B02C98A26DE}" dt="2021-10-14T18:11:28.282" v="4" actId="20577"/>
      <pc:docMkLst>
        <pc:docMk/>
      </pc:docMkLst>
      <pc:sldChg chg="modSp">
        <pc:chgData name="Hanna Olszowska" userId="S::holszowska@sp7debiensko.pl::05c02293-6d02-4222-b69d-488def3bfbe1" providerId="AD" clId="Web-{E516F458-6CE1-CF19-BFDE-1B02C98A26DE}" dt="2021-10-14T18:05:54.527" v="2" actId="20577"/>
        <pc:sldMkLst>
          <pc:docMk/>
          <pc:sldMk cId="109857222" sldId="256"/>
        </pc:sldMkLst>
        <pc:spChg chg="mod">
          <ac:chgData name="Hanna Olszowska" userId="S::holszowska@sp7debiensko.pl::05c02293-6d02-4222-b69d-488def3bfbe1" providerId="AD" clId="Web-{E516F458-6CE1-CF19-BFDE-1B02C98A26DE}" dt="2021-10-14T18:05:54.527" v="2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Hanna Olszowska" userId="S::holszowska@sp7debiensko.pl::05c02293-6d02-4222-b69d-488def3bfbe1" providerId="AD" clId="Web-{E516F458-6CE1-CF19-BFDE-1B02C98A26DE}" dt="2021-10-14T17:53:33.546" v="0" actId="1076"/>
        <pc:sldMkLst>
          <pc:docMk/>
          <pc:sldMk cId="2994783767" sldId="273"/>
        </pc:sldMkLst>
        <pc:picChg chg="mod">
          <ac:chgData name="Hanna Olszowska" userId="S::holszowska@sp7debiensko.pl::05c02293-6d02-4222-b69d-488def3bfbe1" providerId="AD" clId="Web-{E516F458-6CE1-CF19-BFDE-1B02C98A26DE}" dt="2021-10-14T17:53:33.546" v="0" actId="1076"/>
          <ac:picMkLst>
            <pc:docMk/>
            <pc:sldMk cId="2994783767" sldId="273"/>
            <ac:picMk id="4" creationId="{F2016EA8-6213-4514-B6D8-ACF4B071E979}"/>
          </ac:picMkLst>
        </pc:picChg>
      </pc:sldChg>
      <pc:sldChg chg="modSp">
        <pc:chgData name="Hanna Olszowska" userId="S::holszowska@sp7debiensko.pl::05c02293-6d02-4222-b69d-488def3bfbe1" providerId="AD" clId="Web-{E516F458-6CE1-CF19-BFDE-1B02C98A26DE}" dt="2021-10-14T18:11:28.282" v="4" actId="20577"/>
        <pc:sldMkLst>
          <pc:docMk/>
          <pc:sldMk cId="60722851" sldId="286"/>
        </pc:sldMkLst>
        <pc:spChg chg="mod">
          <ac:chgData name="Hanna Olszowska" userId="S::holszowska@sp7debiensko.pl::05c02293-6d02-4222-b69d-488def3bfbe1" providerId="AD" clId="Web-{E516F458-6CE1-CF19-BFDE-1B02C98A26DE}" dt="2021-10-14T18:11:28.282" v="4" actId="20577"/>
          <ac:spMkLst>
            <pc:docMk/>
            <pc:sldMk cId="60722851" sldId="286"/>
            <ac:spMk id="2" creationId="{BD1EF663-0B87-4783-A5C3-167328A21F3C}"/>
          </ac:spMkLst>
        </pc:spChg>
      </pc:sldChg>
    </pc:docChg>
  </pc:docChgLst>
  <pc:docChgLst>
    <pc:chgData name="Amelia Binkowska" userId="S::abinkowska@sp7debiensko.pl::10f37abb-4168-41da-8bad-d860f0d41329" providerId="AD" clId="Web-{6CF8C748-99F0-C7C2-A869-9D5BE795D931}"/>
    <pc:docChg chg="addSld delSld modSld">
      <pc:chgData name="Amelia Binkowska" userId="S::abinkowska@sp7debiensko.pl::10f37abb-4168-41da-8bad-d860f0d41329" providerId="AD" clId="Web-{6CF8C748-99F0-C7C2-A869-9D5BE795D931}" dt="2021-10-14T10:58:06.368" v="5"/>
      <pc:docMkLst>
        <pc:docMk/>
      </pc:docMkLst>
      <pc:sldChg chg="modSp modMedia">
        <pc:chgData name="Amelia Binkowska" userId="S::abinkowska@sp7debiensko.pl::10f37abb-4168-41da-8bad-d860f0d41329" providerId="AD" clId="Web-{6CF8C748-99F0-C7C2-A869-9D5BE795D931}" dt="2021-10-14T10:58:06.368" v="5"/>
        <pc:sldMkLst>
          <pc:docMk/>
          <pc:sldMk cId="109857222" sldId="256"/>
        </pc:sldMkLst>
        <pc:picChg chg="mod">
          <ac:chgData name="Amelia Binkowska" userId="S::abinkowska@sp7debiensko.pl::10f37abb-4168-41da-8bad-d860f0d41329" providerId="AD" clId="Web-{6CF8C748-99F0-C7C2-A869-9D5BE795D931}" dt="2021-10-14T10:58:06.368" v="5"/>
          <ac:picMkLst>
            <pc:docMk/>
            <pc:sldMk cId="109857222" sldId="256"/>
            <ac:picMk id="5" creationId="{F54E40CE-C0DB-4EFC-B243-05CE468FE13F}"/>
          </ac:picMkLst>
        </pc:picChg>
      </pc:sldChg>
      <pc:sldChg chg="new del">
        <pc:chgData name="Amelia Binkowska" userId="S::abinkowska@sp7debiensko.pl::10f37abb-4168-41da-8bad-d860f0d41329" providerId="AD" clId="Web-{6CF8C748-99F0-C7C2-A869-9D5BE795D931}" dt="2021-10-14T10:54:31.175" v="1"/>
        <pc:sldMkLst>
          <pc:docMk/>
          <pc:sldMk cId="1344537296" sldId="289"/>
        </pc:sldMkLst>
      </pc:sldChg>
    </pc:docChg>
  </pc:docChgLst>
  <pc:docChgLst>
    <pc:chgData name="Amelia Binkowska" userId="S::abinkowska@sp7debiensko.pl::10f37abb-4168-41da-8bad-d860f0d41329" providerId="AD" clId="Web-{6764CC7E-BA05-E790-AFD1-042521E7EA6F}"/>
    <pc:docChg chg="modSld">
      <pc:chgData name="Amelia Binkowska" userId="S::abinkowska@sp7debiensko.pl::10f37abb-4168-41da-8bad-d860f0d41329" providerId="AD" clId="Web-{6764CC7E-BA05-E790-AFD1-042521E7EA6F}" dt="2021-10-12T19:19:44.753" v="63" actId="20577"/>
      <pc:docMkLst>
        <pc:docMk/>
      </pc:docMkLst>
      <pc:sldChg chg="modSp">
        <pc:chgData name="Amelia Binkowska" userId="S::abinkowska@sp7debiensko.pl::10f37abb-4168-41da-8bad-d860f0d41329" providerId="AD" clId="Web-{6764CC7E-BA05-E790-AFD1-042521E7EA6F}" dt="2021-10-12T19:19:44.753" v="63" actId="20577"/>
        <pc:sldMkLst>
          <pc:docMk/>
          <pc:sldMk cId="2756176394" sldId="257"/>
        </pc:sldMkLst>
        <pc:spChg chg="mod">
          <ac:chgData name="Amelia Binkowska" userId="S::abinkowska@sp7debiensko.pl::10f37abb-4168-41da-8bad-d860f0d41329" providerId="AD" clId="Web-{6764CC7E-BA05-E790-AFD1-042521E7EA6F}" dt="2021-10-12T19:19:44.753" v="63" actId="20577"/>
          <ac:spMkLst>
            <pc:docMk/>
            <pc:sldMk cId="2756176394" sldId="257"/>
            <ac:spMk id="3" creationId="{732E4E47-EE8A-4609-81A9-03DD3BA5D4BB}"/>
          </ac:spMkLst>
        </pc:spChg>
      </pc:sldChg>
      <pc:sldChg chg="modSp">
        <pc:chgData name="Amelia Binkowska" userId="S::abinkowska@sp7debiensko.pl::10f37abb-4168-41da-8bad-d860f0d41329" providerId="AD" clId="Web-{6764CC7E-BA05-E790-AFD1-042521E7EA6F}" dt="2021-10-12T19:16:22.075" v="34" actId="20577"/>
        <pc:sldMkLst>
          <pc:docMk/>
          <pc:sldMk cId="3954171340" sldId="259"/>
        </pc:sldMkLst>
        <pc:spChg chg="mod">
          <ac:chgData name="Amelia Binkowska" userId="S::abinkowska@sp7debiensko.pl::10f37abb-4168-41da-8bad-d860f0d41329" providerId="AD" clId="Web-{6764CC7E-BA05-E790-AFD1-042521E7EA6F}" dt="2021-10-12T19:16:22.075" v="34" actId="20577"/>
          <ac:spMkLst>
            <pc:docMk/>
            <pc:sldMk cId="3954171340" sldId="259"/>
            <ac:spMk id="3" creationId="{6A928FE8-693B-4E14-B805-D12C921C0E95}"/>
          </ac:spMkLst>
        </pc:spChg>
      </pc:sldChg>
      <pc:sldChg chg="modSp">
        <pc:chgData name="Amelia Binkowska" userId="S::abinkowska@sp7debiensko.pl::10f37abb-4168-41da-8bad-d860f0d41329" providerId="AD" clId="Web-{6764CC7E-BA05-E790-AFD1-042521E7EA6F}" dt="2021-10-12T19:18:26.829" v="57" actId="20577"/>
        <pc:sldMkLst>
          <pc:docMk/>
          <pc:sldMk cId="491907869" sldId="260"/>
        </pc:sldMkLst>
        <pc:spChg chg="mod">
          <ac:chgData name="Amelia Binkowska" userId="S::abinkowska@sp7debiensko.pl::10f37abb-4168-41da-8bad-d860f0d41329" providerId="AD" clId="Web-{6764CC7E-BA05-E790-AFD1-042521E7EA6F}" dt="2021-10-12T19:18:26.829" v="57" actId="20577"/>
          <ac:spMkLst>
            <pc:docMk/>
            <pc:sldMk cId="491907869" sldId="260"/>
            <ac:spMk id="3" creationId="{3569D837-FE8C-4821-8EF1-F7D0C97C2DC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871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65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9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30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91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51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75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29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51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04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51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566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hludne puste biurko do nauki">
            <a:extLst>
              <a:ext uri="{FF2B5EF4-FFF2-40B4-BE49-F238E27FC236}">
                <a16:creationId xmlns:a16="http://schemas.microsoft.com/office/drawing/2014/main" id="{FA2E98EF-0803-46BF-911E-3E7F6C27E8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728" r="-2" b="-2"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r>
              <a:rPr lang="en-US" sz="6600">
                <a:cs typeface="Calibri Light"/>
              </a:rPr>
              <a:t>Dzień Nauczyciela</a:t>
            </a:r>
            <a:endParaRPr lang="en-US" sz="660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553" y="5624945"/>
            <a:ext cx="9078562" cy="592975"/>
          </a:xfrm>
        </p:spPr>
        <p:txBody>
          <a:bodyPr anchor="ctr">
            <a:normAutofit/>
          </a:bodyPr>
          <a:lstStyle/>
          <a:p>
            <a:r>
              <a:rPr lang="en-US"/>
              <a:t>…..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wesoło</a:t>
            </a:r>
            <a:endParaRPr lang="en-US"/>
          </a:p>
        </p:txBody>
      </p:sp>
      <p:pic>
        <p:nvPicPr>
          <p:cNvPr id="6" name="487-front-music.pl">
            <a:hlinkClick r:id="" action="ppaction://media"/>
            <a:extLst>
              <a:ext uri="{FF2B5EF4-FFF2-40B4-BE49-F238E27FC236}">
                <a16:creationId xmlns:a16="http://schemas.microsoft.com/office/drawing/2014/main" id="{AA4B10F3-A03E-4D8E-9E1F-AD20F823D4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47555" y="4803535"/>
            <a:ext cx="600854" cy="58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EA306-BD25-46D4-B545-BDD38CD5C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Ania </a:t>
            </a:r>
            <a:r>
              <a:rPr lang="en-US" err="1"/>
              <a:t>Oparska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92550-A5C3-42FB-9C47-13D378C6D1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0818" y="2167175"/>
            <a:ext cx="5920566" cy="36941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200"/>
              <a:t>Od "</a:t>
            </a:r>
            <a:r>
              <a:rPr lang="en-US" sz="2200" err="1"/>
              <a:t>Małego</a:t>
            </a:r>
            <a:r>
              <a:rPr lang="en-US" sz="2200"/>
              <a:t> </a:t>
            </a:r>
            <a:r>
              <a:rPr lang="en-US" sz="2200" err="1"/>
              <a:t>Księcia</a:t>
            </a:r>
            <a:r>
              <a:rPr lang="en-US" sz="2200"/>
              <a:t>" po "</a:t>
            </a:r>
            <a:r>
              <a:rPr lang="en-US" sz="2200" err="1"/>
              <a:t>Zemste</a:t>
            </a:r>
            <a:r>
              <a:rPr lang="en-US" sz="2200"/>
              <a:t>",</a:t>
            </a:r>
          </a:p>
          <a:p>
            <a:pPr marL="0" indent="0">
              <a:buNone/>
            </a:pPr>
            <a:r>
              <a:rPr lang="en-US" sz="2200" err="1"/>
              <a:t>na</a:t>
            </a:r>
            <a:r>
              <a:rPr lang="en-US" sz="2200"/>
              <a:t> </a:t>
            </a:r>
            <a:r>
              <a:rPr lang="en-US" sz="2200" err="1"/>
              <a:t>lekcji</a:t>
            </a:r>
            <a:r>
              <a:rPr lang="en-US" sz="2200"/>
              <a:t> </a:t>
            </a:r>
            <a:r>
              <a:rPr lang="en-US" sz="2200" err="1"/>
              <a:t>chcieliśmy</a:t>
            </a:r>
            <a:r>
              <a:rPr lang="en-US" sz="2200"/>
              <a:t> </a:t>
            </a:r>
            <a:r>
              <a:rPr lang="en-US" sz="2200" err="1"/>
              <a:t>zrobić</a:t>
            </a:r>
            <a:r>
              <a:rPr lang="en-US" sz="2200"/>
              <a:t> </a:t>
            </a:r>
            <a:r>
              <a:rPr lang="en-US" sz="2200" err="1"/>
              <a:t>fieste</a:t>
            </a:r>
            <a:r>
              <a:rPr lang="en-US" sz="2200"/>
              <a:t>.</a:t>
            </a:r>
          </a:p>
          <a:p>
            <a:pPr marL="0" indent="0">
              <a:buNone/>
            </a:pPr>
            <a:r>
              <a:rPr lang="en-US" sz="2200" err="1"/>
              <a:t>Lecz</a:t>
            </a:r>
            <a:r>
              <a:rPr lang="en-US" sz="2200"/>
              <a:t> u Ani, ani be, ani me, ani </a:t>
            </a:r>
            <a:r>
              <a:rPr lang="en-US" sz="2200" err="1"/>
              <a:t>kukuryku</a:t>
            </a:r>
            <a:r>
              <a:rPr lang="en-US" sz="2200"/>
              <a:t>, </a:t>
            </a:r>
          </a:p>
          <a:p>
            <a:pPr marL="0" indent="0">
              <a:buNone/>
            </a:pPr>
            <a:r>
              <a:rPr lang="en-US" sz="2200" err="1"/>
              <a:t>bo</a:t>
            </a:r>
            <a:r>
              <a:rPr lang="en-US" sz="2200"/>
              <a:t> u Ani </a:t>
            </a:r>
            <a:r>
              <a:rPr lang="en-US" sz="2200" err="1"/>
              <a:t>nie</a:t>
            </a:r>
            <a:r>
              <a:rPr lang="en-US" sz="2200"/>
              <a:t> ma </a:t>
            </a:r>
            <a:r>
              <a:rPr lang="en-US" sz="2200" err="1"/>
              <a:t>ryku</a:t>
            </a:r>
            <a:r>
              <a:rPr lang="en-US" sz="2200"/>
              <a:t>.</a:t>
            </a:r>
            <a:br>
              <a:rPr lang="en-US"/>
            </a:br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97A7F3F-B55E-4946-9EC8-689ACEE5CF7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97766" y="1884299"/>
            <a:ext cx="5475839" cy="4532376"/>
          </a:xfrm>
        </p:spPr>
      </p:pic>
      <p:pic>
        <p:nvPicPr>
          <p:cNvPr id="4" name="Picture 5" descr="A picture containing text, doll, toy, bedroom&#10;&#10;Description automatically generated">
            <a:extLst>
              <a:ext uri="{FF2B5EF4-FFF2-40B4-BE49-F238E27FC236}">
                <a16:creationId xmlns:a16="http://schemas.microsoft.com/office/drawing/2014/main" id="{7CAC3DDF-DE83-45F3-B383-6F9DB0F0C4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40000">
            <a:off x="3082903" y="409020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4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31EA4A4-5D79-4817-B146-24029A2F3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778292-61E5-4EE4-936F-9F068159A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6225" y="2236788"/>
            <a:ext cx="3977640" cy="18325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Pani Katarzyna </a:t>
            </a:r>
            <a:r>
              <a:rPr lang="en-US" err="1"/>
              <a:t>Macioszek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D4748-F07A-4F48-A84B-72A36064F6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48600" y="4872922"/>
            <a:ext cx="4168140" cy="120814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/>
              <a:t>Tu </a:t>
            </a:r>
            <a:r>
              <a:rPr lang="en-US" err="1"/>
              <a:t>biologia</a:t>
            </a:r>
            <a:r>
              <a:rPr lang="en-US"/>
              <a:t>, tam </a:t>
            </a:r>
            <a:r>
              <a:rPr lang="en-US" err="1"/>
              <a:t>kawały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poznasz</a:t>
            </a:r>
            <a:r>
              <a:rPr lang="en-US"/>
              <a:t> </a:t>
            </a:r>
            <a:r>
              <a:rPr lang="en-US" err="1"/>
              <a:t>układ</a:t>
            </a:r>
            <a:r>
              <a:rPr lang="en-US"/>
              <a:t> </a:t>
            </a:r>
            <a:r>
              <a:rPr lang="en-US" err="1"/>
              <a:t>człowieka</a:t>
            </a:r>
          </a:p>
          <a:p>
            <a:pPr marL="0" indent="0">
              <a:buNone/>
            </a:pPr>
            <a:r>
              <a:rPr lang="en-US"/>
              <a:t>- </a:t>
            </a:r>
            <a:r>
              <a:rPr lang="en-US" err="1"/>
              <a:t>cały</a:t>
            </a:r>
            <a:r>
              <a:rPr lang="en-US"/>
              <a:t>.</a:t>
            </a:r>
          </a:p>
        </p:txBody>
      </p:sp>
      <p:pic>
        <p:nvPicPr>
          <p:cNvPr id="5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B053768-F4DC-4D6A-99F0-278F348F1D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903" r="2633"/>
          <a:stretch/>
        </p:blipFill>
        <p:spPr>
          <a:xfrm>
            <a:off x="20" y="10"/>
            <a:ext cx="7443196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6" descr="A picture containing text, mug, vessel, cup&#10;&#10;Description automatically generated">
            <a:extLst>
              <a:ext uri="{FF2B5EF4-FFF2-40B4-BE49-F238E27FC236}">
                <a16:creationId xmlns:a16="http://schemas.microsoft.com/office/drawing/2014/main" id="{21FEB113-AA4F-471F-AE55-F705BB20A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4164" y="316282"/>
            <a:ext cx="21431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626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DF40726-9B19-4165-9C26-757D16E19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79354D-86E8-4644-8C94-3EB89A0BC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2814"/>
            <a:ext cx="4571999" cy="116500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/>
              <a:t>Pan Adam Głombik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0EABC-45CE-436D-B3FB-29B2ED9ADC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5130" y="1955214"/>
            <a:ext cx="4571999" cy="37769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b="1" i="1"/>
              <a:t>"</a:t>
            </a:r>
            <a:r>
              <a:rPr lang="en-US" b="1" i="1" err="1"/>
              <a:t>Wszystko</a:t>
            </a:r>
            <a:r>
              <a:rPr lang="en-US" b="1" i="1"/>
              <a:t> </a:t>
            </a:r>
            <a:r>
              <a:rPr lang="en-US" b="1" i="1" err="1"/>
              <a:t>przeciwko</a:t>
            </a:r>
            <a:r>
              <a:rPr lang="en-US" b="1" i="1"/>
              <a:t> </a:t>
            </a:r>
            <a:r>
              <a:rPr lang="en-US" b="1" i="1" err="1"/>
              <a:t>mnie</a:t>
            </a:r>
            <a:r>
              <a:rPr lang="en-US" b="1" i="1"/>
              <a:t>.</a:t>
            </a:r>
            <a:br>
              <a:rPr lang="en-US" b="1" i="1"/>
            </a:br>
            <a:r>
              <a:rPr lang="en-US" b="1" i="1"/>
              <a:t> Ale ja </a:t>
            </a:r>
            <a:r>
              <a:rPr lang="en-US" b="1" i="1" err="1"/>
              <a:t>się</a:t>
            </a:r>
            <a:r>
              <a:rPr lang="en-US" b="1" i="1"/>
              <a:t> </a:t>
            </a:r>
            <a:r>
              <a:rPr lang="en-US" b="1" i="1" err="1"/>
              <a:t>nie</a:t>
            </a:r>
            <a:r>
              <a:rPr lang="en-US" b="1" i="1"/>
              <a:t> dam !"</a:t>
            </a:r>
          </a:p>
          <a:p>
            <a:pPr marL="0" indent="0">
              <a:buNone/>
            </a:pPr>
            <a:r>
              <a:rPr lang="en-US"/>
              <a:t>Od </a:t>
            </a:r>
            <a:r>
              <a:rPr lang="en-US" err="1"/>
              <a:t>początku</a:t>
            </a:r>
            <a:r>
              <a:rPr lang="en-US"/>
              <a:t> </a:t>
            </a:r>
            <a:r>
              <a:rPr lang="en-US" err="1"/>
              <a:t>roku</a:t>
            </a:r>
            <a:r>
              <a:rPr lang="en-US"/>
              <a:t> </a:t>
            </a:r>
            <a:r>
              <a:rPr lang="en-US" err="1"/>
              <a:t>nasz</a:t>
            </a:r>
            <a:r>
              <a:rPr lang="en-US"/>
              <a:t> </a:t>
            </a:r>
            <a:r>
              <a:rPr lang="en-US" err="1"/>
              <a:t>geograf</a:t>
            </a:r>
            <a:r>
              <a:rPr lang="en-US"/>
              <a:t> taki, że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lekcję</a:t>
            </a:r>
            <a:r>
              <a:rPr lang="en-US"/>
              <a:t> </a:t>
            </a:r>
            <a:r>
              <a:rPr lang="en-US" err="1"/>
              <a:t>geografii</a:t>
            </a:r>
            <a:r>
              <a:rPr lang="en-US"/>
              <a:t> </a:t>
            </a:r>
            <a:r>
              <a:rPr lang="en-US" err="1"/>
              <a:t>przynosimy</a:t>
            </a:r>
            <a:r>
              <a:rPr lang="en-US"/>
              <a:t> </a:t>
            </a:r>
            <a:r>
              <a:rPr lang="en-US" err="1"/>
              <a:t>leżaki</a:t>
            </a:r>
            <a:r>
              <a:rPr lang="en-US"/>
              <a:t>. 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89CB41-F399-4AEB-980C-5BFB1049C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FC967B-3DD6-463D-9DB9-6E4419AE0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096768" y="3817404"/>
            <a:ext cx="54864" cy="45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4F0F6C20-0331-45EB-BB67-4DD355CBA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900000">
            <a:off x="4914124" y="2435646"/>
            <a:ext cx="3576573" cy="2551786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2DC78B52-57AB-4A7B-A8B8-2BE7AE706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2864" y="424450"/>
            <a:ext cx="3540298" cy="54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5216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9" name="Rectangle 13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3214DA-CE8D-4395-87CF-2F28FB12B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40" y="1271708"/>
            <a:ext cx="4013835" cy="159440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Pan</a:t>
            </a:r>
            <a:br>
              <a:rPr lang="en-US"/>
            </a:br>
            <a:r>
              <a:rPr lang="en-US"/>
              <a:t>Marcin </a:t>
            </a:r>
            <a:r>
              <a:rPr lang="en-US" err="1"/>
              <a:t>Koczy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109B0-017C-49E3-98EE-3B9DE78F9F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7981" y="3133262"/>
            <a:ext cx="4409556" cy="120814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err="1"/>
              <a:t>Wuefista</a:t>
            </a:r>
            <a:r>
              <a:rPr lang="en-US"/>
              <a:t> </a:t>
            </a:r>
            <a:r>
              <a:rPr lang="en-US" err="1"/>
              <a:t>mało</a:t>
            </a:r>
            <a:r>
              <a:rPr lang="en-US"/>
              <a:t> </a:t>
            </a:r>
            <a:r>
              <a:rPr lang="en-US" err="1"/>
              <a:t>znany</a:t>
            </a:r>
            <a:r>
              <a:rPr lang="en-US"/>
              <a:t>, </a:t>
            </a:r>
            <a:br>
              <a:rPr lang="en-US"/>
            </a:br>
            <a:r>
              <a:rPr lang="en-US" err="1"/>
              <a:t>wstąpił</a:t>
            </a:r>
            <a:r>
              <a:rPr lang="en-US"/>
              <a:t> w </a:t>
            </a:r>
            <a:r>
              <a:rPr lang="en-US" err="1"/>
              <a:t>progi</a:t>
            </a:r>
            <a:r>
              <a:rPr lang="en-US"/>
              <a:t>, jest </a:t>
            </a:r>
            <a:r>
              <a:rPr lang="en-US" err="1"/>
              <a:t>lubiany</a:t>
            </a:r>
            <a:r>
              <a:rPr lang="en-US"/>
              <a:t>.</a:t>
            </a: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5" descr="Text, letter&#10;&#10;Description automatically generated">
            <a:extLst>
              <a:ext uri="{FF2B5EF4-FFF2-40B4-BE49-F238E27FC236}">
                <a16:creationId xmlns:a16="http://schemas.microsoft.com/office/drawing/2014/main" id="{8221D4BC-2171-4DD5-ADE2-105A3AC60C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89756" y="187533"/>
            <a:ext cx="4691391" cy="6388830"/>
          </a:xfrm>
          <a:prstGeom prst="rect">
            <a:avLst/>
          </a:prstGeom>
        </p:spPr>
      </p:pic>
      <p:pic>
        <p:nvPicPr>
          <p:cNvPr id="6" name="Obraz 9">
            <a:extLst>
              <a:ext uri="{FF2B5EF4-FFF2-40B4-BE49-F238E27FC236}">
                <a16:creationId xmlns:a16="http://schemas.microsoft.com/office/drawing/2014/main" id="{68D984FC-AFBB-460B-AD63-75B57A01A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620" y="142247"/>
            <a:ext cx="2730080" cy="1929621"/>
          </a:xfrm>
          <a:prstGeom prst="rect">
            <a:avLst/>
          </a:prstGeom>
        </p:spPr>
      </p:pic>
      <p:pic>
        <p:nvPicPr>
          <p:cNvPr id="10" name="Obraz 11" descr="Obraz zawierający tekst, zabawka, grafika wektorowa&#10;&#10;Opis wygenerowany automatycznie">
            <a:extLst>
              <a:ext uri="{FF2B5EF4-FFF2-40B4-BE49-F238E27FC236}">
                <a16:creationId xmlns:a16="http://schemas.microsoft.com/office/drawing/2014/main" id="{29AE7A67-D66F-4FF8-BF5D-568358EE22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381" y="4865946"/>
            <a:ext cx="3720860" cy="164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2968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B7F77-2EFA-4E89-AFFA-BE919CA9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Anna </a:t>
            </a:r>
            <a:r>
              <a:rPr lang="en-US" err="1"/>
              <a:t>Dziużańska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11C29-134E-4FA9-8585-156F1C1F34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7893" y="2525649"/>
            <a:ext cx="4937760" cy="36941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i="1"/>
              <a:t>"</a:t>
            </a:r>
            <a:r>
              <a:rPr lang="en-US" b="1" i="1" err="1"/>
              <a:t>Kszy</a:t>
            </a:r>
            <a:r>
              <a:rPr lang="en-US" b="1" i="1"/>
              <a:t> </a:t>
            </a:r>
            <a:r>
              <a:rPr lang="en-US" b="1" i="1" err="1"/>
              <a:t>kszy</a:t>
            </a:r>
            <a:r>
              <a:rPr lang="en-US" b="1" i="1"/>
              <a:t>"</a:t>
            </a:r>
          </a:p>
          <a:p>
            <a:pPr marL="0" indent="0">
              <a:buNone/>
            </a:pPr>
            <a:endParaRPr lang="en-US" b="1" i="1"/>
          </a:p>
          <a:p>
            <a:pPr marL="0" indent="0">
              <a:buNone/>
            </a:pPr>
            <a:r>
              <a:rPr lang="en-US"/>
              <a:t>Pani z </a:t>
            </a:r>
            <a:r>
              <a:rPr lang="en-US" err="1"/>
              <a:t>fizyki</a:t>
            </a:r>
            <a:r>
              <a:rPr lang="en-US"/>
              <a:t> ma </a:t>
            </a:r>
            <a:r>
              <a:rPr lang="en-US" err="1"/>
              <a:t>świetne</a:t>
            </a:r>
            <a:r>
              <a:rPr lang="en-US"/>
              <a:t> </a:t>
            </a:r>
            <a:r>
              <a:rPr lang="en-US" err="1"/>
              <a:t>taktyki</a:t>
            </a:r>
            <a:r>
              <a:rPr lang="en-US"/>
              <a:t>, </a:t>
            </a:r>
            <a:br>
              <a:rPr lang="en-US"/>
            </a:br>
            <a:r>
              <a:rPr lang="en-US"/>
              <a:t>do </a:t>
            </a:r>
            <a:r>
              <a:rPr lang="en-US" err="1"/>
              <a:t>naszego</a:t>
            </a:r>
            <a:r>
              <a:rPr lang="en-US"/>
              <a:t> </a:t>
            </a:r>
            <a:r>
              <a:rPr lang="en-US" err="1"/>
              <a:t>nauczania</a:t>
            </a:r>
            <a:r>
              <a:rPr lang="en-US"/>
              <a:t> </a:t>
            </a:r>
            <a:r>
              <a:rPr lang="en-US" err="1"/>
              <a:t>i</a:t>
            </a:r>
            <a:r>
              <a:rPr lang="en-US"/>
              <a:t> </a:t>
            </a:r>
            <a:r>
              <a:rPr lang="en-US" err="1"/>
              <a:t>czasu</a:t>
            </a:r>
            <a:r>
              <a:rPr lang="en-US"/>
              <a:t> </a:t>
            </a:r>
            <a:r>
              <a:rPr lang="en-US" err="1"/>
              <a:t>zagospodarowania</a:t>
            </a:r>
            <a:r>
              <a:rPr lang="en-US"/>
              <a:t>. </a:t>
            </a:r>
          </a:p>
          <a:p>
            <a:pPr marL="0" indent="0">
              <a:buNone/>
            </a:pPr>
            <a:r>
              <a:rPr lang="en-US"/>
              <a:t>Z </a:t>
            </a:r>
            <a:r>
              <a:rPr lang="en-US" err="1"/>
              <a:t>nami</a:t>
            </a:r>
            <a:r>
              <a:rPr lang="en-US"/>
              <a:t> </a:t>
            </a:r>
            <a:r>
              <a:rPr lang="en-US" err="1"/>
              <a:t>wiedzą</a:t>
            </a:r>
            <a:r>
              <a:rPr lang="en-US"/>
              <a:t> </a:t>
            </a:r>
            <a:r>
              <a:rPr lang="en-US" err="1"/>
              <a:t>dzieli</a:t>
            </a:r>
            <a:r>
              <a:rPr lang="en-US"/>
              <a:t>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chętnie</a:t>
            </a:r>
          </a:p>
          <a:p>
            <a:pPr marL="0" indent="0">
              <a:buNone/>
            </a:pPr>
            <a:r>
              <a:rPr lang="en-US" err="1"/>
              <a:t>i</a:t>
            </a:r>
            <a:r>
              <a:rPr lang="en-US"/>
              <a:t> to w </a:t>
            </a:r>
            <a:r>
              <a:rPr lang="en-US" err="1"/>
              <a:t>bardzo</a:t>
            </a:r>
            <a:r>
              <a:rPr lang="en-US"/>
              <a:t> </a:t>
            </a:r>
            <a:r>
              <a:rPr lang="en-US" err="1"/>
              <a:t>dobrym</a:t>
            </a:r>
            <a:r>
              <a:rPr lang="en-US"/>
              <a:t> </a:t>
            </a:r>
            <a:r>
              <a:rPr lang="en-US" err="1"/>
              <a:t>tempie</a:t>
            </a:r>
            <a:r>
              <a:rPr lang="en-US"/>
              <a:t>. </a:t>
            </a:r>
          </a:p>
        </p:txBody>
      </p:sp>
      <p:pic>
        <p:nvPicPr>
          <p:cNvPr id="5" name="Obraz 5">
            <a:extLst>
              <a:ext uri="{FF2B5EF4-FFF2-40B4-BE49-F238E27FC236}">
                <a16:creationId xmlns:a16="http://schemas.microsoft.com/office/drawing/2014/main" id="{68BAFAB5-BE99-4D3F-B3C2-EF7BD4074C8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74125" y="2132968"/>
            <a:ext cx="5086514" cy="4484930"/>
          </a:xfrm>
        </p:spPr>
      </p:pic>
      <p:pic>
        <p:nvPicPr>
          <p:cNvPr id="4" name="Obraz 5">
            <a:extLst>
              <a:ext uri="{FF2B5EF4-FFF2-40B4-BE49-F238E27FC236}">
                <a16:creationId xmlns:a16="http://schemas.microsoft.com/office/drawing/2014/main" id="{DEC81334-A74A-4576-B887-5FA5817A4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0000">
            <a:off x="9282337" y="-34315"/>
            <a:ext cx="2398143" cy="2398143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BABAE54C-6438-4B5D-AE93-026853F77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380000">
            <a:off x="6622211" y="226554"/>
            <a:ext cx="1477993" cy="171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7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F285E6-BBAF-4C56-B1E7-3ABFCA19E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699169"/>
            <a:ext cx="4443154" cy="10878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/>
              <a:t>Pani Urszula Gocyk 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97FBC-258B-47D6-A77E-7E937F586B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2391821"/>
            <a:ext cx="4779851" cy="324795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b="1" i="1"/>
              <a:t>"</a:t>
            </a:r>
            <a:r>
              <a:rPr lang="en-US" b="1" i="1" err="1"/>
              <a:t>Jeszcze</a:t>
            </a:r>
            <a:r>
              <a:rPr lang="en-US" b="1" i="1"/>
              <a:t> </a:t>
            </a:r>
            <a:r>
              <a:rPr lang="en-US" b="1" i="1" err="1"/>
              <a:t>nie</a:t>
            </a:r>
            <a:r>
              <a:rPr lang="en-US" b="1" i="1"/>
              <a:t> </a:t>
            </a:r>
            <a:r>
              <a:rPr lang="en-US" b="1" i="1" err="1"/>
              <a:t>znacie</a:t>
            </a:r>
            <a:r>
              <a:rPr lang="en-US" b="1" i="1"/>
              <a:t> </a:t>
            </a:r>
            <a:r>
              <a:rPr lang="en-US" b="1" i="1" err="1"/>
              <a:t>moich</a:t>
            </a:r>
            <a:r>
              <a:rPr lang="en-US" b="1" i="1"/>
              <a:t> </a:t>
            </a:r>
            <a:r>
              <a:rPr lang="en-US" b="1" i="1" err="1"/>
              <a:t>możliwości</a:t>
            </a:r>
            <a:r>
              <a:rPr lang="en-US" b="1" i="1"/>
              <a:t>"</a:t>
            </a:r>
          </a:p>
          <a:p>
            <a:pPr marL="0" indent="0">
              <a:buNone/>
            </a:pPr>
            <a:endParaRPr lang="en-US" b="1" i="1"/>
          </a:p>
          <a:p>
            <a:pPr marL="0" indent="0">
              <a:buNone/>
            </a:pPr>
            <a:r>
              <a:rPr lang="en-US" err="1"/>
              <a:t>Kiedy</a:t>
            </a:r>
            <a:r>
              <a:rPr lang="en-US"/>
              <a:t>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zakochujemy</a:t>
            </a:r>
            <a:r>
              <a:rPr lang="en-US"/>
              <a:t>,</a:t>
            </a:r>
            <a:br>
              <a:rPr lang="en-US"/>
            </a:br>
            <a:r>
              <a:rPr lang="en-US"/>
              <a:t>to </a:t>
            </a:r>
            <a:r>
              <a:rPr lang="en-US" err="1"/>
              <a:t>tajemnice</a:t>
            </a:r>
            <a:r>
              <a:rPr lang="en-US"/>
              <a:t> </a:t>
            </a:r>
            <a:r>
              <a:rPr lang="en-US" err="1"/>
              <a:t>chemii</a:t>
            </a:r>
            <a:r>
              <a:rPr lang="en-US"/>
              <a:t> </a:t>
            </a:r>
            <a:r>
              <a:rPr lang="en-US" err="1"/>
              <a:t>poznajemy</a:t>
            </a:r>
            <a:r>
              <a:rPr lang="en-US"/>
              <a:t>.</a:t>
            </a:r>
          </a:p>
          <a:p>
            <a:pPr marL="0" indent="0">
              <a:buNone/>
            </a:pPr>
            <a:r>
              <a:rPr lang="en-US" err="1"/>
              <a:t>Chociaż</a:t>
            </a:r>
            <a:r>
              <a:rPr lang="en-US"/>
              <a:t> </a:t>
            </a:r>
            <a:r>
              <a:rPr lang="en-US" err="1"/>
              <a:t>trudno</a:t>
            </a:r>
            <a:r>
              <a:rPr lang="en-US"/>
              <a:t> to </a:t>
            </a:r>
            <a:r>
              <a:rPr lang="en-US" err="1"/>
              <a:t>zrozumieć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każdy</a:t>
            </a:r>
            <a:r>
              <a:rPr lang="en-US"/>
              <a:t> z </a:t>
            </a:r>
            <a:r>
              <a:rPr lang="en-US" err="1"/>
              <a:t>nas</a:t>
            </a:r>
            <a:r>
              <a:rPr lang="en-US"/>
              <a:t> to </a:t>
            </a:r>
            <a:r>
              <a:rPr lang="en-US" err="1"/>
              <a:t>musi</a:t>
            </a:r>
            <a:r>
              <a:rPr lang="en-US"/>
              <a:t> </a:t>
            </a:r>
            <a:r>
              <a:rPr lang="en-US" err="1"/>
              <a:t>umieć</a:t>
            </a:r>
            <a:r>
              <a:rPr lang="en-US"/>
              <a:t>.</a:t>
            </a:r>
          </a:p>
          <a:p>
            <a:pPr marL="0"/>
            <a:endParaRPr lang="en-US" sz="1700"/>
          </a:p>
        </p:txBody>
      </p:sp>
      <p:pic>
        <p:nvPicPr>
          <p:cNvPr id="5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0B87014-1807-49B2-B947-5B2C927A71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12465" y="691032"/>
            <a:ext cx="6213775" cy="5356890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F2016EA8-6213-4514-B6D8-ACF4B071E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0000">
            <a:off x="3907599" y="2564247"/>
            <a:ext cx="1367164" cy="161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78376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625416-8D71-49DB-A16F-CA76F35C9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Pani Mirosława </a:t>
            </a:r>
            <a:r>
              <a:rPr lang="en-US" err="1"/>
              <a:t>Stępień</a:t>
            </a:r>
            <a:r>
              <a:rPr lang="en-US"/>
              <a:t> 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Obraz 5" descr="Obraz zawierający tekst&#10;&#10;Opis wygenerowany automatycznie">
            <a:extLst>
              <a:ext uri="{FF2B5EF4-FFF2-40B4-BE49-F238E27FC236}">
                <a16:creationId xmlns:a16="http://schemas.microsoft.com/office/drawing/2014/main" id="{06164255-E8C5-4752-B1A5-5E63610361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9768" y="2002681"/>
            <a:ext cx="6273927" cy="3968967"/>
          </a:xfrm>
          <a:prstGeom prst="rect">
            <a:avLst/>
          </a:prstGeom>
        </p:spPr>
      </p:pic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08435-7D2F-4460-9D29-7591765CF6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04700" y="1759866"/>
            <a:ext cx="4564041" cy="448126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/>
              <a:t>Pani Mirka, </a:t>
            </a:r>
            <a:r>
              <a:rPr lang="en-US" err="1"/>
              <a:t>przyrodniczka</a:t>
            </a:r>
            <a:r>
              <a:rPr lang="en-US"/>
              <a:t>.</a:t>
            </a:r>
            <a:br>
              <a:rPr lang="en-US"/>
            </a:br>
            <a:r>
              <a:rPr lang="en-US" err="1"/>
              <a:t>Miła</a:t>
            </a:r>
            <a:r>
              <a:rPr lang="en-US"/>
              <a:t> </a:t>
            </a:r>
            <a:r>
              <a:rPr lang="en-US" err="1"/>
              <a:t>zawsze</a:t>
            </a:r>
            <a:r>
              <a:rPr lang="en-US"/>
              <a:t> </a:t>
            </a:r>
            <a:r>
              <a:rPr lang="en-US" err="1"/>
              <a:t>przewodniczka</a:t>
            </a:r>
            <a:r>
              <a:rPr lang="en-US"/>
              <a:t>.</a:t>
            </a:r>
            <a:br>
              <a:rPr lang="en-US"/>
            </a:br>
            <a:r>
              <a:rPr lang="en-US" err="1"/>
              <a:t>Choć</a:t>
            </a:r>
            <a:r>
              <a:rPr lang="en-US"/>
              <a:t> </a:t>
            </a:r>
            <a:r>
              <a:rPr lang="en-US" err="1"/>
              <a:t>czasami</a:t>
            </a:r>
            <a:r>
              <a:rPr lang="en-US"/>
              <a:t> </a:t>
            </a:r>
            <a:r>
              <a:rPr lang="en-US" err="1"/>
              <a:t>głos</a:t>
            </a:r>
            <a:r>
              <a:rPr lang="en-US"/>
              <a:t> </a:t>
            </a:r>
            <a:r>
              <a:rPr lang="en-US" err="1"/>
              <a:t>podniesie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każde</a:t>
            </a:r>
            <a:r>
              <a:rPr lang="en-US"/>
              <a:t> </a:t>
            </a:r>
            <a:r>
              <a:rPr lang="en-US" err="1"/>
              <a:t>ją</a:t>
            </a:r>
            <a:r>
              <a:rPr lang="en-US"/>
              <a:t> </a:t>
            </a:r>
            <a:r>
              <a:rPr lang="en-US" err="1"/>
              <a:t>posłucha</a:t>
            </a:r>
            <a:r>
              <a:rPr lang="en-US"/>
              <a:t> </a:t>
            </a:r>
            <a:r>
              <a:rPr lang="en-US" err="1"/>
              <a:t>dziecię</a:t>
            </a:r>
            <a:r>
              <a:rPr lang="en-US"/>
              <a:t>.</a:t>
            </a:r>
          </a:p>
          <a:p>
            <a:pPr marL="0" indent="0">
              <a:buNone/>
            </a:pPr>
            <a:br>
              <a:rPr lang="en-US"/>
            </a:br>
            <a:r>
              <a:rPr lang="en-US"/>
              <a:t>Z </a:t>
            </a:r>
            <a:r>
              <a:rPr lang="en-US" err="1"/>
              <a:t>panią</a:t>
            </a:r>
            <a:r>
              <a:rPr lang="en-US"/>
              <a:t> </a:t>
            </a:r>
            <a:r>
              <a:rPr lang="en-US" err="1"/>
              <a:t>Mirką</a:t>
            </a:r>
            <a:r>
              <a:rPr lang="en-US"/>
              <a:t> </a:t>
            </a:r>
            <a:r>
              <a:rPr lang="en-US" err="1"/>
              <a:t>są</a:t>
            </a:r>
            <a:r>
              <a:rPr lang="en-US"/>
              <a:t> </a:t>
            </a:r>
            <a:r>
              <a:rPr lang="en-US" err="1"/>
              <a:t>przygody</a:t>
            </a:r>
            <a:r>
              <a:rPr lang="en-US"/>
              <a:t>,</a:t>
            </a:r>
            <a:br>
              <a:rPr lang="en-US"/>
            </a:br>
            <a:r>
              <a:rPr lang="en-US"/>
              <a:t>w </a:t>
            </a:r>
            <a:r>
              <a:rPr lang="en-US" err="1"/>
              <a:t>świecie</a:t>
            </a:r>
            <a:r>
              <a:rPr lang="en-US"/>
              <a:t> </a:t>
            </a:r>
            <a:r>
              <a:rPr lang="en-US" err="1"/>
              <a:t>ludzi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</a:t>
            </a:r>
            <a:r>
              <a:rPr lang="en-US" err="1"/>
              <a:t>przyrody</a:t>
            </a:r>
            <a:r>
              <a:rPr lang="en-US"/>
              <a:t>.</a:t>
            </a:r>
            <a:br>
              <a:rPr lang="en-US"/>
            </a:br>
            <a:r>
              <a:rPr lang="en-US" err="1"/>
              <a:t>Lecz</a:t>
            </a:r>
            <a:r>
              <a:rPr lang="en-US"/>
              <a:t> </a:t>
            </a:r>
            <a:r>
              <a:rPr lang="en-US" err="1"/>
              <a:t>gdy</a:t>
            </a:r>
            <a:r>
              <a:rPr lang="en-US"/>
              <a:t> </a:t>
            </a:r>
            <a:r>
              <a:rPr lang="en-US" err="1"/>
              <a:t>pani</a:t>
            </a:r>
            <a:r>
              <a:rPr lang="en-US"/>
              <a:t> </a:t>
            </a:r>
            <a:r>
              <a:rPr lang="en-US" err="1"/>
              <a:t>czasem</a:t>
            </a:r>
            <a:r>
              <a:rPr lang="en-US"/>
              <a:t> </a:t>
            </a:r>
            <a:r>
              <a:rPr lang="en-US" err="1"/>
              <a:t>smutna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wtedy</a:t>
            </a:r>
            <a:r>
              <a:rPr lang="en-US"/>
              <a:t> </a:t>
            </a:r>
            <a:r>
              <a:rPr lang="en-US" err="1"/>
              <a:t>lekcja</a:t>
            </a:r>
            <a:r>
              <a:rPr lang="en-US"/>
              <a:t> </a:t>
            </a:r>
            <a:r>
              <a:rPr lang="en-US" err="1"/>
              <a:t>szara</a:t>
            </a:r>
            <a:r>
              <a:rPr lang="en-US"/>
              <a:t>, </a:t>
            </a:r>
            <a:r>
              <a:rPr lang="en-US" err="1"/>
              <a:t>nudna</a:t>
            </a:r>
            <a:r>
              <a:rPr lang="en-US"/>
              <a:t>. </a:t>
            </a:r>
          </a:p>
        </p:txBody>
      </p:sp>
      <p:pic>
        <p:nvPicPr>
          <p:cNvPr id="4" name="Obraz 5">
            <a:extLst>
              <a:ext uri="{FF2B5EF4-FFF2-40B4-BE49-F238E27FC236}">
                <a16:creationId xmlns:a16="http://schemas.microsoft.com/office/drawing/2014/main" id="{4142E9F1-FBF3-47DD-A52F-E29FD6774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0000">
            <a:off x="9828361" y="58946"/>
            <a:ext cx="2153730" cy="215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02666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D7B1C-DF5E-4AB3-908E-679A6A9AA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Joanna </a:t>
            </a:r>
            <a:r>
              <a:rPr lang="en-US" err="1"/>
              <a:t>Paszenda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D590B-39F4-4BE0-93C5-B7DF9DC6D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7689" y="2319874"/>
            <a:ext cx="5430054" cy="403923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i="1"/>
              <a:t>"</a:t>
            </a:r>
            <a:r>
              <a:rPr lang="en-US" b="1" i="1" err="1"/>
              <a:t>Jeśli</a:t>
            </a:r>
            <a:r>
              <a:rPr lang="en-US" b="1" i="1"/>
              <a:t> </a:t>
            </a:r>
            <a:r>
              <a:rPr lang="en-US" b="1" i="1" err="1"/>
              <a:t>chcesz</a:t>
            </a:r>
            <a:r>
              <a:rPr lang="en-US" b="1" i="1"/>
              <a:t> </a:t>
            </a:r>
            <a:r>
              <a:rPr lang="en-US" b="1" i="1" err="1"/>
              <a:t>pogadać</a:t>
            </a:r>
            <a:r>
              <a:rPr lang="en-US" b="1" i="1"/>
              <a:t> to </a:t>
            </a:r>
            <a:r>
              <a:rPr lang="en-US" b="1" i="1" err="1"/>
              <a:t>wyjdź</a:t>
            </a:r>
            <a:r>
              <a:rPr lang="en-US" b="1" i="1"/>
              <a:t> za </a:t>
            </a:r>
            <a:r>
              <a:rPr lang="en-US" b="1" i="1" err="1"/>
              <a:t>drzwi</a:t>
            </a:r>
            <a:r>
              <a:rPr lang="en-US" b="1" i="1"/>
              <a:t>. </a:t>
            </a:r>
            <a:r>
              <a:rPr lang="en-US" b="1" i="1" err="1"/>
              <a:t>Jeśli</a:t>
            </a:r>
            <a:r>
              <a:rPr lang="en-US" b="1" i="1"/>
              <a:t> </a:t>
            </a:r>
            <a:r>
              <a:rPr lang="en-US" b="1" i="1" err="1"/>
              <a:t>wyjdziesz</a:t>
            </a:r>
            <a:r>
              <a:rPr lang="en-US" b="1" i="1"/>
              <a:t> za </a:t>
            </a:r>
            <a:r>
              <a:rPr lang="en-US" b="1" i="1" err="1"/>
              <a:t>drzwi</a:t>
            </a:r>
            <a:r>
              <a:rPr lang="en-US" b="1" i="1"/>
              <a:t> to </a:t>
            </a:r>
            <a:r>
              <a:rPr lang="en-US" b="1" i="1" err="1"/>
              <a:t>dostaniesz</a:t>
            </a:r>
            <a:r>
              <a:rPr lang="en-US" b="1" i="1"/>
              <a:t> </a:t>
            </a:r>
            <a:r>
              <a:rPr lang="en-US" b="1" i="1" err="1"/>
              <a:t>jedynkę</a:t>
            </a:r>
            <a:r>
              <a:rPr lang="en-US" b="1" i="1"/>
              <a:t>."</a:t>
            </a:r>
            <a:r>
              <a:rPr lang="en-US"/>
              <a:t> </a:t>
            </a:r>
            <a:endParaRPr lang="pl-PL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Pani z </a:t>
            </a:r>
            <a:r>
              <a:rPr lang="en-US" err="1"/>
              <a:t>historii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wszystko</a:t>
            </a:r>
            <a:r>
              <a:rPr lang="en-US"/>
              <a:t> </a:t>
            </a:r>
            <a:r>
              <a:rPr lang="en-US" err="1"/>
              <a:t>gotowa</a:t>
            </a:r>
            <a:r>
              <a:rPr lang="en-US"/>
              <a:t>,</a:t>
            </a:r>
            <a:br>
              <a:rPr lang="en-US"/>
            </a:br>
            <a:r>
              <a:rPr lang="en-US"/>
              <a:t>przepełniona datami jest jej głowa.</a:t>
            </a:r>
            <a:br>
              <a:rPr lang="en-US"/>
            </a:br>
            <a:r>
              <a:rPr lang="en-US" err="1"/>
              <a:t>Żadne</a:t>
            </a:r>
            <a:r>
              <a:rPr lang="en-US"/>
              <a:t> </a:t>
            </a:r>
            <a:r>
              <a:rPr lang="en-US" err="1"/>
              <a:t>pytanie</a:t>
            </a:r>
            <a:r>
              <a:rPr lang="en-US"/>
              <a:t> </a:t>
            </a:r>
            <a:r>
              <a:rPr lang="en-US" err="1"/>
              <a:t>jej</a:t>
            </a:r>
            <a:r>
              <a:rPr lang="en-US"/>
              <a:t> </a:t>
            </a:r>
            <a:r>
              <a:rPr lang="en-US" err="1"/>
              <a:t>nie</a:t>
            </a:r>
            <a:r>
              <a:rPr lang="en-US"/>
              <a:t> </a:t>
            </a:r>
            <a:r>
              <a:rPr lang="en-US" err="1"/>
              <a:t>zaskoczy</a:t>
            </a:r>
            <a:r>
              <a:rPr lang="en-US"/>
              <a:t>, a </a:t>
            </a:r>
            <a:r>
              <a:rPr lang="en-US" err="1"/>
              <a:t>przy</a:t>
            </a:r>
            <a:r>
              <a:rPr lang="en-US"/>
              <a:t> </a:t>
            </a:r>
            <a:r>
              <a:rPr lang="en-US" err="1"/>
              <a:t>odpowiedzi</a:t>
            </a:r>
            <a:r>
              <a:rPr lang="en-US"/>
              <a:t> </a:t>
            </a:r>
            <a:r>
              <a:rPr lang="en-US" err="1"/>
              <a:t>patrzy</a:t>
            </a:r>
            <a:r>
              <a:rPr lang="en-US"/>
              <a:t> Ci w </a:t>
            </a:r>
            <a:r>
              <a:rPr lang="en-US" err="1"/>
              <a:t>oczy</a:t>
            </a:r>
            <a:r>
              <a:rPr lang="en-US"/>
              <a:t>.</a:t>
            </a:r>
          </a:p>
        </p:txBody>
      </p:sp>
      <p:pic>
        <p:nvPicPr>
          <p:cNvPr id="5" name="Obraz 5" descr="Obraz zawierający tekst&#10;&#10;Opis wygenerowany automatycznie">
            <a:extLst>
              <a:ext uri="{FF2B5EF4-FFF2-40B4-BE49-F238E27FC236}">
                <a16:creationId xmlns:a16="http://schemas.microsoft.com/office/drawing/2014/main" id="{15BBEE41-0C2E-4175-9AFC-30B563CFF9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-360000">
            <a:off x="6461302" y="2446680"/>
            <a:ext cx="5426590" cy="3694503"/>
          </a:xfrm>
        </p:spPr>
      </p:pic>
      <p:pic>
        <p:nvPicPr>
          <p:cNvPr id="4" name="Obraz 5" descr="Obraz zawierający mapa&#10;&#10;Opis wygenerowany automatycznie">
            <a:extLst>
              <a:ext uri="{FF2B5EF4-FFF2-40B4-BE49-F238E27FC236}">
                <a16:creationId xmlns:a16="http://schemas.microsoft.com/office/drawing/2014/main" id="{8308597D-A7E4-4594-A9CB-769D6372D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60000">
            <a:off x="8361873" y="295388"/>
            <a:ext cx="3289539" cy="162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610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64965-A93C-4953-BC9F-556BA1E6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Paulina Kowalczyk-</a:t>
            </a:r>
            <a:r>
              <a:rPr lang="en-US" err="1"/>
              <a:t>Sobik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B9754-1183-46DE-B3E9-C200AB71B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881976"/>
            <a:ext cx="4946940" cy="36941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err="1"/>
              <a:t>Miła</a:t>
            </a:r>
            <a:r>
              <a:rPr lang="en-US"/>
              <a:t>, </a:t>
            </a:r>
            <a:r>
              <a:rPr lang="en-US" err="1"/>
              <a:t>wesoła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</a:t>
            </a:r>
            <a:r>
              <a:rPr lang="en-US" err="1"/>
              <a:t>radosna</a:t>
            </a:r>
            <a:r>
              <a:rPr lang="en-US"/>
              <a:t>.</a:t>
            </a:r>
            <a:br>
              <a:rPr lang="en-US"/>
            </a:br>
            <a:r>
              <a:rPr lang="en-US"/>
              <a:t>Taka jest, jak Pani </a:t>
            </a:r>
            <a:r>
              <a:rPr lang="en-US" err="1"/>
              <a:t>wiosna</a:t>
            </a:r>
            <a:r>
              <a:rPr lang="en-US"/>
              <a:t>.</a:t>
            </a:r>
          </a:p>
          <a:p>
            <a:pPr marL="0" indent="0">
              <a:buNone/>
            </a:pPr>
            <a:br>
              <a:rPr lang="en-US"/>
            </a:br>
            <a:r>
              <a:rPr lang="en-US" err="1"/>
              <a:t>Lecz</a:t>
            </a:r>
            <a:r>
              <a:rPr lang="en-US"/>
              <a:t> Pani Paulina taka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zdaje</a:t>
            </a:r>
            <a:r>
              <a:rPr lang="en-US"/>
              <a:t>.</a:t>
            </a:r>
            <a:br>
              <a:rPr lang="en-US"/>
            </a:br>
            <a:r>
              <a:rPr lang="en-US" err="1"/>
              <a:t>Wszystkim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lekcji</a:t>
            </a:r>
            <a:r>
              <a:rPr lang="en-US"/>
              <a:t> </a:t>
            </a:r>
            <a:r>
              <a:rPr lang="en-US" err="1"/>
              <a:t>piąteczki</a:t>
            </a:r>
            <a:r>
              <a:rPr lang="en-US"/>
              <a:t> </a:t>
            </a:r>
            <a:r>
              <a:rPr lang="en-US" err="1"/>
              <a:t>rozdaje</a:t>
            </a:r>
            <a:r>
              <a:rPr lang="en-US"/>
              <a:t>. </a:t>
            </a:r>
          </a:p>
        </p:txBody>
      </p:sp>
      <p:pic>
        <p:nvPicPr>
          <p:cNvPr id="5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597E888-09B8-4B8B-97DE-D7DBD154C5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77100" y="3247859"/>
            <a:ext cx="5234141" cy="2950865"/>
          </a:xfr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EE7AAA4B-17D7-47B0-B437-B52D0DDCB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840000">
            <a:off x="8555277" y="526220"/>
            <a:ext cx="2743200" cy="2987204"/>
          </a:xfrm>
          <a:prstGeom prst="rect">
            <a:avLst/>
          </a:prstGeom>
        </p:spPr>
      </p:pic>
      <p:pic>
        <p:nvPicPr>
          <p:cNvPr id="4" name="Obraz 6" descr="Obraz zawierający tekst, znak, ciemny, jasne&#10;&#10;Opis wygenerowany automatycznie">
            <a:extLst>
              <a:ext uri="{FF2B5EF4-FFF2-40B4-BE49-F238E27FC236}">
                <a16:creationId xmlns:a16="http://schemas.microsoft.com/office/drawing/2014/main" id="{9B0F2E10-2147-4B50-AE52-EC64E1153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560000">
            <a:off x="5670812" y="5074415"/>
            <a:ext cx="777816" cy="158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404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62F5-AE71-4350-9C68-C7B4BCCC3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Agnieszka </a:t>
            </a:r>
            <a:r>
              <a:rPr lang="en-US" err="1"/>
              <a:t>Ożga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46894-4FF8-4DF6-AA4F-54A2769D15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5842" y="2542290"/>
            <a:ext cx="5240723" cy="369417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b="1" i="1"/>
              <a:t>"A </a:t>
            </a:r>
            <a:r>
              <a:rPr lang="en-US" b="1" i="1" err="1"/>
              <a:t>przestań</a:t>
            </a:r>
            <a:r>
              <a:rPr lang="en-US" b="1" i="1"/>
              <a:t>, </a:t>
            </a:r>
            <a:r>
              <a:rPr lang="en-US" b="1" i="1" err="1"/>
              <a:t>czwórka</a:t>
            </a:r>
            <a:r>
              <a:rPr lang="en-US" b="1" i="1"/>
              <a:t> jest dobra."</a:t>
            </a:r>
            <a:endParaRPr lang="en-US"/>
          </a:p>
          <a:p>
            <a:pPr marL="0" indent="0">
              <a:buNone/>
            </a:pPr>
            <a:endParaRPr lang="en-US" b="1" i="1"/>
          </a:p>
          <a:p>
            <a:pPr marL="0" indent="0">
              <a:buNone/>
            </a:pPr>
            <a:r>
              <a:rPr lang="en-US"/>
              <a:t>Pani Agnieszka </a:t>
            </a:r>
            <a:r>
              <a:rPr lang="en-US" err="1"/>
              <a:t>zawsze</a:t>
            </a:r>
            <a:r>
              <a:rPr lang="en-US"/>
              <a:t> </a:t>
            </a:r>
            <a:r>
              <a:rPr lang="en-US" err="1"/>
              <a:t>wesoła</a:t>
            </a:r>
            <a:r>
              <a:rPr lang="en-US"/>
              <a:t>, </a:t>
            </a:r>
            <a:br>
              <a:rPr lang="en-US"/>
            </a:b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każdej</a:t>
            </a:r>
            <a:r>
              <a:rPr lang="en-US"/>
              <a:t> </a:t>
            </a:r>
            <a:r>
              <a:rPr lang="en-US" err="1"/>
              <a:t>buzi</a:t>
            </a:r>
            <a:r>
              <a:rPr lang="en-US"/>
              <a:t> </a:t>
            </a:r>
            <a:r>
              <a:rPr lang="en-US" err="1"/>
              <a:t>uśmiech</a:t>
            </a:r>
            <a:r>
              <a:rPr lang="en-US"/>
              <a:t> </a:t>
            </a:r>
            <a:r>
              <a:rPr lang="en-US" err="1"/>
              <a:t>wywoła</a:t>
            </a:r>
            <a:r>
              <a:rPr lang="en-US"/>
              <a:t>.</a:t>
            </a:r>
            <a:br>
              <a:rPr lang="en-US"/>
            </a:br>
            <a:r>
              <a:rPr lang="en-US">
                <a:ea typeface="+mn-lt"/>
                <a:cs typeface="+mn-lt"/>
              </a:rPr>
              <a:t>I </a:t>
            </a:r>
            <a:r>
              <a:rPr lang="en-US" err="1">
                <a:ea typeface="+mn-lt"/>
                <a:cs typeface="+mn-lt"/>
              </a:rPr>
              <a:t>chociaż</a:t>
            </a:r>
            <a:r>
              <a:rPr lang="en-US">
                <a:ea typeface="+mn-lt"/>
                <a:cs typeface="+mn-lt"/>
              </a:rPr>
              <a:t> Pani jest </a:t>
            </a:r>
            <a:r>
              <a:rPr lang="en-US" err="1">
                <a:ea typeface="+mn-lt"/>
                <a:cs typeface="+mn-lt"/>
              </a:rPr>
              <a:t>bardzo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miła</a:t>
            </a:r>
            <a:r>
              <a:rPr lang="en-US">
                <a:ea typeface="+mn-lt"/>
                <a:cs typeface="+mn-lt"/>
              </a:rPr>
              <a:t>,</a:t>
            </a:r>
            <a:br>
              <a:rPr lang="en-US">
                <a:ea typeface="+mn-lt"/>
                <a:cs typeface="+mn-lt"/>
              </a:rPr>
            </a:br>
            <a:r>
              <a:rPr lang="en-US" err="1">
                <a:ea typeface="+mn-lt"/>
                <a:cs typeface="+mn-lt"/>
              </a:rPr>
              <a:t>ściągać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niestety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nie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pozwoliła</a:t>
            </a:r>
            <a:r>
              <a:rPr lang="en-US">
                <a:ea typeface="+mn-lt"/>
                <a:cs typeface="+mn-lt"/>
              </a:rPr>
              <a:t>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FF852F-A31F-41E9-B32B-EB6CF78F2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4286" y="2540316"/>
            <a:ext cx="5584741" cy="4039232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Pani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lekcji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odpytywała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kolegę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Jasia. Potem przyszła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kolej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niego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. Kolega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powiedział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do Jasia: </a:t>
            </a:r>
            <a:endParaRPr lang="pl-PL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Odpowiedź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1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pytanie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to 1939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rok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,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2 to Adolf Hitler a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3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naukowcy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tego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stwierdzili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.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Więc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pani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pyta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Jasia: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W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którym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roku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się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urodziłeś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?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W 1939-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odpowiada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Jasiu.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Jak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nazywa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się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twój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ojciec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?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Adolf Hitler -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rzekł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.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Czy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ty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masz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mózg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? </a:t>
            </a:r>
            <a:endParaRPr lang="en-US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Naukowcy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tego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stwierdzili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.</a:t>
            </a:r>
            <a:endParaRPr lang="en-US">
              <a:solidFill>
                <a:srgbClr val="0070C0"/>
              </a:solidFill>
            </a:endParaRPr>
          </a:p>
        </p:txBody>
      </p:sp>
      <p:pic>
        <p:nvPicPr>
          <p:cNvPr id="5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F9785F81-14C3-4EEF-8C1C-CADD8AC27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6279" y="4251021"/>
            <a:ext cx="1647825" cy="1905000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6039A5F7-1A31-45F7-8B80-C9DE3A1FF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8971" y="290513"/>
            <a:ext cx="2676525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65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DF40726-9B19-4165-9C26-757D16E19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8580C7-0EFC-462B-A729-68A1B2C8B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64211"/>
            <a:ext cx="4571999" cy="1165002"/>
          </a:xfrm>
        </p:spPr>
        <p:txBody>
          <a:bodyPr anchor="b">
            <a:normAutofit/>
          </a:bodyPr>
          <a:lstStyle/>
          <a:p>
            <a:r>
              <a:rPr lang="en-US" sz="3600"/>
              <a:t>Uczeń to człowiek, który: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03E10-2E9C-4458-A9FF-BAA09EAB7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2055327"/>
            <a:ext cx="5353049" cy="38055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Rodzi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zmęczony</a:t>
            </a:r>
            <a:r>
              <a:rPr lang="en-US"/>
              <a:t> </a:t>
            </a:r>
            <a:r>
              <a:rPr lang="en-US" err="1"/>
              <a:t>i</a:t>
            </a:r>
            <a:r>
              <a:rPr lang="en-US"/>
              <a:t> </a:t>
            </a:r>
            <a:r>
              <a:rPr lang="en-US" err="1"/>
              <a:t>żyje</a:t>
            </a:r>
            <a:r>
              <a:rPr lang="en-US"/>
              <a:t>, by </a:t>
            </a:r>
            <a:r>
              <a:rPr lang="en-US" err="1"/>
              <a:t>odpoczywać</a:t>
            </a:r>
            <a:r>
              <a:rPr lang="en-US"/>
              <a:t> </a:t>
            </a:r>
          </a:p>
          <a:p>
            <a:r>
              <a:rPr lang="en-US"/>
              <a:t>Jest </a:t>
            </a:r>
            <a:r>
              <a:rPr lang="en-US" err="1"/>
              <a:t>niegrzeczny</a:t>
            </a:r>
            <a:r>
              <a:rPr lang="en-US"/>
              <a:t>, </a:t>
            </a:r>
            <a:r>
              <a:rPr lang="en-US" err="1"/>
              <a:t>bo</a:t>
            </a:r>
            <a:r>
              <a:rPr lang="en-US"/>
              <a:t> </a:t>
            </a:r>
            <a:r>
              <a:rPr lang="en-US" err="1"/>
              <a:t>czuje</a:t>
            </a:r>
            <a:r>
              <a:rPr lang="en-US"/>
              <a:t>, </a:t>
            </a:r>
            <a:r>
              <a:rPr lang="en-US" err="1"/>
              <a:t>że</a:t>
            </a:r>
            <a:r>
              <a:rPr lang="en-US"/>
              <a:t> </a:t>
            </a:r>
            <a:r>
              <a:rPr lang="en-US" err="1"/>
              <a:t>nauczyciel</a:t>
            </a:r>
            <a:r>
              <a:rPr lang="en-US"/>
              <a:t> </a:t>
            </a:r>
            <a:r>
              <a:rPr lang="en-US" err="1"/>
              <a:t>będzie</a:t>
            </a:r>
            <a:r>
              <a:rPr lang="en-US"/>
              <a:t> </a:t>
            </a:r>
            <a:r>
              <a:rPr lang="en-US" err="1"/>
              <a:t>miał</a:t>
            </a:r>
            <a:r>
              <a:rPr lang="en-US"/>
              <a:t> go w </a:t>
            </a:r>
            <a:r>
              <a:rPr lang="en-US" err="1"/>
              <a:t>końcu</a:t>
            </a:r>
            <a:r>
              <a:rPr lang="en-US"/>
              <a:t> </a:t>
            </a:r>
            <a:r>
              <a:rPr lang="en-US" err="1"/>
              <a:t>dość</a:t>
            </a:r>
            <a:r>
              <a:rPr lang="en-US"/>
              <a:t> </a:t>
            </a:r>
          </a:p>
          <a:p>
            <a:r>
              <a:rPr lang="en-US"/>
              <a:t>W </a:t>
            </a:r>
            <a:r>
              <a:rPr lang="en-US" err="1"/>
              <a:t>szkole</a:t>
            </a:r>
            <a:r>
              <a:rPr lang="en-US"/>
              <a:t> </a:t>
            </a:r>
            <a:r>
              <a:rPr lang="en-US" err="1"/>
              <a:t>odpoczywa</a:t>
            </a:r>
            <a:r>
              <a:rPr lang="en-US"/>
              <a:t>, a w </a:t>
            </a:r>
            <a:r>
              <a:rPr lang="en-US" err="1"/>
              <a:t>domu</a:t>
            </a:r>
            <a:r>
              <a:rPr lang="en-US"/>
              <a:t>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męczy</a:t>
            </a:r>
            <a:r>
              <a:rPr lang="en-US"/>
              <a:t> (</a:t>
            </a:r>
            <a:r>
              <a:rPr lang="en-US" err="1"/>
              <a:t>grając</a:t>
            </a:r>
            <a:r>
              <a:rPr lang="en-US"/>
              <a:t> w </a:t>
            </a:r>
            <a:r>
              <a:rPr lang="en-US" err="1"/>
              <a:t>gry</a:t>
            </a:r>
            <a:r>
              <a:rPr lang="en-US"/>
              <a:t> </a:t>
            </a:r>
            <a:r>
              <a:rPr lang="en-US" err="1"/>
              <a:t>oczywiście</a:t>
            </a:r>
            <a:r>
              <a:rPr lang="en-US"/>
              <a:t>)</a:t>
            </a:r>
          </a:p>
          <a:p>
            <a:endParaRPr lang="en-US" sz="1800"/>
          </a:p>
          <a:p>
            <a:endParaRPr lang="en-US" sz="1800"/>
          </a:p>
          <a:p>
            <a:endParaRPr lang="en-US" sz="18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4A5B650-CA0A-4557-A3DE-B22E7BDD4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15" r="25442" b="-1"/>
          <a:stretch/>
        </p:blipFill>
        <p:spPr>
          <a:xfrm>
            <a:off x="6419088" y="719328"/>
            <a:ext cx="5157216" cy="528619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089CB41-F399-4AEB-980C-5BFB1049C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FC967B-3DD6-463D-9DB9-6E4419AE0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096768" y="3817404"/>
            <a:ext cx="54864" cy="45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917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8380AD67-C5CA-4918-B4BB-C359BB03E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3226C7-8D45-4216-94A1-CB995E531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0654" y="1546050"/>
            <a:ext cx="6262346" cy="106532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Pani </a:t>
            </a:r>
            <a:r>
              <a:rPr lang="en-US" err="1"/>
              <a:t>Ewa</a:t>
            </a:r>
            <a:r>
              <a:rPr lang="en-US"/>
              <a:t> Bartoszek</a:t>
            </a:r>
            <a:r>
              <a:rPr lang="en-US" sz="5200"/>
              <a:t> </a:t>
            </a:r>
          </a:p>
        </p:txBody>
      </p:sp>
      <p:pic>
        <p:nvPicPr>
          <p:cNvPr id="5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6F46A446-DA43-45FE-A6E5-BF47EE7053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4273" r="16893"/>
          <a:stretch/>
        </p:blipFill>
        <p:spPr>
          <a:xfrm>
            <a:off x="20" y="10"/>
            <a:ext cx="4505305" cy="6857990"/>
          </a:xfrm>
          <a:prstGeom prst="rect">
            <a:avLst/>
          </a:prstGeom>
        </p:spPr>
      </p:pic>
      <p:sp>
        <p:nvSpPr>
          <p:cNvPr id="33" name="!!accent">
            <a:extLst>
              <a:ext uri="{FF2B5EF4-FFF2-40B4-BE49-F238E27FC236}">
                <a16:creationId xmlns:a16="http://schemas.microsoft.com/office/drawing/2014/main" id="{EABAD4DA-87BA-4F70-9EF0-45C6BCF17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15128D9-2797-47FA-B6FE-EC24E6B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76F59-D28E-4136-B88D-D7C460C623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58709" y="3711462"/>
            <a:ext cx="6272784" cy="28256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err="1"/>
              <a:t>Podobno</a:t>
            </a:r>
            <a:r>
              <a:rPr lang="en-US"/>
              <a:t> Pani </a:t>
            </a:r>
            <a:r>
              <a:rPr lang="en-US" err="1"/>
              <a:t>utalentowana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miła</a:t>
            </a:r>
            <a:r>
              <a:rPr lang="en-US"/>
              <a:t>, zabawna i opanowana.</a:t>
            </a:r>
            <a:br>
              <a:rPr lang="en-US"/>
            </a:br>
            <a:r>
              <a:rPr lang="en-US"/>
              <a:t>Każdy z </a:t>
            </a:r>
            <a:r>
              <a:rPr lang="en-US" err="1"/>
              <a:t>nas</a:t>
            </a:r>
            <a:r>
              <a:rPr lang="en-US"/>
              <a:t> </a:t>
            </a:r>
            <a:r>
              <a:rPr lang="en-US" err="1"/>
              <a:t>Panią</a:t>
            </a:r>
            <a:r>
              <a:rPr lang="en-US"/>
              <a:t> </a:t>
            </a:r>
            <a:r>
              <a:rPr lang="en-US" err="1"/>
              <a:t>lubi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ciekawość</a:t>
            </a:r>
            <a:r>
              <a:rPr lang="en-US"/>
              <a:t> w </a:t>
            </a:r>
            <a:r>
              <a:rPr lang="en-US" err="1"/>
              <a:t>nas</a:t>
            </a:r>
            <a:r>
              <a:rPr lang="en-US"/>
              <a:t> Pani </a:t>
            </a:r>
            <a:r>
              <a:rPr lang="en-US" err="1"/>
              <a:t>budzi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0436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DF40726-9B19-4165-9C26-757D16E19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018FD2-C314-4A4F-B29C-DA81C8438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34693"/>
            <a:ext cx="5719589" cy="130321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Pani</a:t>
            </a:r>
            <a:br>
              <a:rPr lang="en-US"/>
            </a:br>
            <a:r>
              <a:rPr lang="en-US"/>
              <a:t>Danuta Maciejczyk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28FE8-693B-4E14-B805-D12C921C0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7761" y="2088403"/>
            <a:ext cx="5554335" cy="424519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b="1" i="1"/>
              <a:t>"</a:t>
            </a:r>
            <a:r>
              <a:rPr lang="en-US" sz="1800" b="1" i="1" err="1"/>
              <a:t>Proszę</a:t>
            </a:r>
            <a:r>
              <a:rPr lang="en-US" sz="1800" b="1" i="1"/>
              <a:t> </a:t>
            </a:r>
            <a:r>
              <a:rPr lang="en-US" sz="1800" b="1" i="1" err="1"/>
              <a:t>Państwa</a:t>
            </a:r>
            <a:r>
              <a:rPr lang="en-US" sz="1800" b="1" i="1"/>
              <a:t>" "</a:t>
            </a:r>
            <a:r>
              <a:rPr lang="en-US" sz="1800" b="1" i="1" err="1"/>
              <a:t>Jeszcze</a:t>
            </a:r>
            <a:r>
              <a:rPr lang="en-US" sz="1800" b="1" i="1"/>
              <a:t> </a:t>
            </a:r>
            <a:r>
              <a:rPr lang="en-US" sz="1800" b="1" i="1" err="1"/>
              <a:t>jedna</a:t>
            </a:r>
            <a:r>
              <a:rPr lang="en-US" sz="1800" b="1" i="1"/>
              <a:t> </a:t>
            </a:r>
            <a:r>
              <a:rPr lang="en-US" sz="1800" b="1" i="1" err="1"/>
              <a:t>szkoła</a:t>
            </a:r>
            <a:r>
              <a:rPr lang="en-US" sz="1800" b="1" i="1"/>
              <a:t> </a:t>
            </a:r>
            <a:r>
              <a:rPr lang="en-US" sz="1800" b="1" i="1" err="1"/>
              <a:t>i</a:t>
            </a:r>
            <a:r>
              <a:rPr lang="en-US" sz="1800" b="1" i="1"/>
              <a:t> </a:t>
            </a:r>
            <a:r>
              <a:rPr lang="en-US" sz="1800" b="1" i="1" err="1"/>
              <a:t>kolejna</a:t>
            </a:r>
            <a:r>
              <a:rPr lang="en-US" sz="1800" b="1" i="1"/>
              <a:t> </a:t>
            </a:r>
            <a:r>
              <a:rPr lang="en-US" sz="1800" b="1" i="1" err="1"/>
              <a:t>i</a:t>
            </a:r>
            <a:r>
              <a:rPr lang="en-US" sz="1800" b="1" i="1"/>
              <a:t> </a:t>
            </a:r>
            <a:r>
              <a:rPr lang="en-US" sz="1800" b="1" i="1" err="1"/>
              <a:t>kolejna</a:t>
            </a:r>
            <a:r>
              <a:rPr lang="en-US" sz="1800" b="1" i="1"/>
              <a:t> …..., a </a:t>
            </a:r>
            <a:r>
              <a:rPr lang="en-US" sz="1800" b="1" i="1" err="1"/>
              <a:t>na</a:t>
            </a:r>
            <a:r>
              <a:rPr lang="en-US" sz="1800" b="1" i="1"/>
              <a:t> </a:t>
            </a:r>
            <a:r>
              <a:rPr lang="en-US" sz="1800" b="1" i="1" err="1"/>
              <a:t>starość</a:t>
            </a:r>
            <a:r>
              <a:rPr lang="en-US" sz="1800" b="1" i="1"/>
              <a:t> </a:t>
            </a:r>
            <a:r>
              <a:rPr lang="en-US" sz="1800" b="1" i="1" err="1"/>
              <a:t>będę</a:t>
            </a:r>
            <a:r>
              <a:rPr lang="en-US" sz="1800" b="1" i="1"/>
              <a:t> </a:t>
            </a:r>
            <a:r>
              <a:rPr lang="en-US" sz="1800" b="1" i="1" err="1"/>
              <a:t>jeździć</a:t>
            </a:r>
            <a:r>
              <a:rPr lang="en-US" sz="1800" b="1" i="1"/>
              <a:t> </a:t>
            </a:r>
            <a:r>
              <a:rPr lang="en-US" sz="1800" b="1" i="1" err="1"/>
              <a:t>luksusowym</a:t>
            </a:r>
            <a:r>
              <a:rPr lang="en-US" sz="1800" b="1" i="1"/>
              <a:t> </a:t>
            </a:r>
            <a:r>
              <a:rPr lang="en-US" sz="1800" b="1" i="1" err="1"/>
              <a:t>autem</a:t>
            </a:r>
            <a:r>
              <a:rPr lang="en-US" sz="1800" b="1" i="1"/>
              <a:t>."</a:t>
            </a:r>
            <a:endParaRPr lang="en-US"/>
          </a:p>
          <a:p>
            <a:pPr marL="0" indent="0">
              <a:buNone/>
            </a:pPr>
            <a:r>
              <a:rPr lang="en-US" sz="1800"/>
              <a:t>Pani Maciejczyk </a:t>
            </a:r>
            <a:r>
              <a:rPr lang="en-US" sz="1800" err="1"/>
              <a:t>matematyczną</a:t>
            </a:r>
            <a:r>
              <a:rPr lang="en-US" sz="1800"/>
              <a:t> </a:t>
            </a:r>
            <a:r>
              <a:rPr lang="en-US" sz="1800" err="1"/>
              <a:t>karierę</a:t>
            </a:r>
            <a:r>
              <a:rPr lang="en-US" sz="1800"/>
              <a:t> u </a:t>
            </a:r>
            <a:r>
              <a:rPr lang="en-US" sz="1800" err="1"/>
              <a:t>nas</a:t>
            </a:r>
            <a:r>
              <a:rPr lang="en-US" sz="1800"/>
              <a:t> </a:t>
            </a:r>
            <a:r>
              <a:rPr lang="en-US" sz="1800" err="1"/>
              <a:t>zaczyna</a:t>
            </a:r>
            <a:r>
              <a:rPr lang="en-US" sz="1800"/>
              <a:t>,</a:t>
            </a:r>
          </a:p>
          <a:p>
            <a:pPr marL="0" indent="0">
              <a:buNone/>
            </a:pPr>
            <a:r>
              <a:rPr lang="en-US" sz="1800" err="1"/>
              <a:t>Pomaga</a:t>
            </a:r>
            <a:r>
              <a:rPr lang="en-US" sz="1800"/>
              <a:t> </a:t>
            </a:r>
            <a:r>
              <a:rPr lang="en-US" sz="1800" err="1"/>
              <a:t>nam</a:t>
            </a:r>
            <a:r>
              <a:rPr lang="en-US" sz="1800"/>
              <a:t> </a:t>
            </a:r>
            <a:r>
              <a:rPr lang="en-US" sz="1800" err="1"/>
              <a:t>zgłębić</a:t>
            </a:r>
            <a:r>
              <a:rPr lang="en-US" sz="1800"/>
              <a:t> </a:t>
            </a:r>
            <a:r>
              <a:rPr lang="en-US" sz="1800" err="1"/>
              <a:t>matematycznego</a:t>
            </a:r>
            <a:r>
              <a:rPr lang="en-US" sz="1800"/>
              <a:t> </a:t>
            </a:r>
            <a:r>
              <a:rPr lang="en-US" sz="1800" err="1"/>
              <a:t>olbrzyma</a:t>
            </a:r>
            <a:r>
              <a:rPr lang="en-US" sz="1800"/>
              <a:t>.</a:t>
            </a:r>
            <a:endParaRPr lang="en-US"/>
          </a:p>
          <a:p>
            <a:pPr marL="0" indent="0">
              <a:buNone/>
            </a:pPr>
            <a:r>
              <a:rPr lang="en-US" sz="1800" err="1"/>
              <a:t>Kartkówki</a:t>
            </a:r>
            <a:r>
              <a:rPr lang="en-US" sz="1800"/>
              <a:t> </a:t>
            </a:r>
            <a:r>
              <a:rPr lang="en-US" sz="1800" err="1"/>
              <a:t>piszemy</a:t>
            </a:r>
            <a:r>
              <a:rPr lang="en-US" sz="1800"/>
              <a:t>, </a:t>
            </a:r>
            <a:r>
              <a:rPr lang="en-US" sz="1800" err="1"/>
              <a:t>zadania</a:t>
            </a:r>
            <a:r>
              <a:rPr lang="en-US" sz="1800"/>
              <a:t> </a:t>
            </a:r>
            <a:r>
              <a:rPr lang="en-US" sz="1800" err="1"/>
              <a:t>liczymy</a:t>
            </a:r>
            <a:endParaRPr lang="en-US" sz="1800"/>
          </a:p>
          <a:p>
            <a:pPr marL="0" indent="0">
              <a:buNone/>
            </a:pPr>
            <a:r>
              <a:rPr lang="en-US" sz="1800" err="1"/>
              <a:t>i</a:t>
            </a:r>
            <a:r>
              <a:rPr lang="en-US" sz="1800"/>
              <a:t> </a:t>
            </a:r>
            <a:r>
              <a:rPr lang="en-US" sz="1800" err="1"/>
              <a:t>Jej</a:t>
            </a:r>
            <a:r>
              <a:rPr lang="en-US" sz="1800"/>
              <a:t> </a:t>
            </a:r>
            <a:r>
              <a:rPr lang="en-US" sz="1800" err="1"/>
              <a:t>cierpliwość</a:t>
            </a:r>
            <a:r>
              <a:rPr lang="en-US" sz="1800"/>
              <a:t> </a:t>
            </a:r>
            <a:r>
              <a:rPr lang="en-US" sz="1800" err="1"/>
              <a:t>ćwiczymy</a:t>
            </a:r>
            <a:r>
              <a:rPr lang="en-US" sz="1800"/>
              <a:t> .</a:t>
            </a:r>
            <a:endParaRPr lang="en-US"/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 b="1" i="1"/>
              <a:t>"</a:t>
            </a:r>
            <a:r>
              <a:rPr lang="en-US" sz="1800" b="1" i="1" err="1"/>
              <a:t>Jestem</a:t>
            </a:r>
            <a:r>
              <a:rPr lang="en-US" sz="1800" b="1" i="1"/>
              <a:t> </a:t>
            </a:r>
            <a:r>
              <a:rPr lang="en-US" sz="1800" b="1" i="1" err="1"/>
              <a:t>czarownicą</a:t>
            </a:r>
            <a:r>
              <a:rPr lang="en-US" sz="1800" b="1" i="1"/>
              <a:t>" </a:t>
            </a:r>
          </a:p>
        </p:txBody>
      </p:sp>
      <p:pic>
        <p:nvPicPr>
          <p:cNvPr id="5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7BC9CAFF-552C-4DE5-BF17-149D200392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91" r="2045" b="-4"/>
          <a:stretch/>
        </p:blipFill>
        <p:spPr>
          <a:xfrm>
            <a:off x="6557717" y="649555"/>
            <a:ext cx="5157216" cy="528619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089CB41-F399-4AEB-980C-5BFB1049C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FC967B-3DD6-463D-9DB9-6E4419AE0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096768" y="3817404"/>
            <a:ext cx="54864" cy="45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4171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BDF0F6-50DB-4AA9-BB15-14D6FBC10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620213"/>
            <a:ext cx="5019538" cy="145904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Pani Agata </a:t>
            </a:r>
            <a:r>
              <a:rPr lang="en-US" err="1"/>
              <a:t>Włodarczyk</a:t>
            </a:r>
            <a:r>
              <a:rPr lang="en-US" sz="3400"/>
              <a:t> 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9D837-FE8C-4821-8EF1-F7D0C97C2D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3047204"/>
            <a:ext cx="5019538" cy="349286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err="1"/>
              <a:t>Mój</a:t>
            </a:r>
            <a:r>
              <a:rPr lang="en-US"/>
              <a:t> </a:t>
            </a:r>
            <a:r>
              <a:rPr lang="en-US" err="1"/>
              <a:t>komentarz</a:t>
            </a:r>
            <a:r>
              <a:rPr lang="en-US"/>
              <a:t> </a:t>
            </a:r>
            <a:r>
              <a:rPr lang="en-US" err="1"/>
              <a:t>byłby</a:t>
            </a:r>
            <a:r>
              <a:rPr lang="en-US"/>
              <a:t> </a:t>
            </a:r>
            <a:r>
              <a:rPr lang="en-US" err="1"/>
              <a:t>miażdżący</a:t>
            </a:r>
            <a:r>
              <a:rPr lang="en-US"/>
              <a:t>, </a:t>
            </a:r>
            <a:br>
              <a:rPr lang="en-US"/>
            </a:br>
            <a:r>
              <a:rPr lang="en-US" err="1"/>
              <a:t>kiedy</a:t>
            </a:r>
            <a:r>
              <a:rPr lang="en-US"/>
              <a:t> </a:t>
            </a:r>
            <a:r>
              <a:rPr lang="en-US" err="1"/>
              <a:t>uczeń</a:t>
            </a:r>
            <a:r>
              <a:rPr lang="en-US"/>
              <a:t> jest </a:t>
            </a:r>
            <a:r>
              <a:rPr lang="en-US" err="1"/>
              <a:t>gadający</a:t>
            </a:r>
            <a:r>
              <a:rPr lang="en-US"/>
              <a:t>.</a:t>
            </a:r>
            <a:br>
              <a:rPr lang="en-US"/>
            </a:br>
            <a:r>
              <a:rPr lang="en-US" err="1"/>
              <a:t>Angielskiego</a:t>
            </a:r>
            <a:r>
              <a:rPr lang="en-US"/>
              <a:t> </a:t>
            </a:r>
            <a:r>
              <a:rPr lang="en-US" err="1"/>
              <a:t>uczy</a:t>
            </a:r>
            <a:r>
              <a:rPr lang="en-US"/>
              <a:t> </a:t>
            </a:r>
            <a:r>
              <a:rPr lang="en-US" err="1"/>
              <a:t>nas</a:t>
            </a:r>
            <a:r>
              <a:rPr lang="en-US"/>
              <a:t> z </a:t>
            </a:r>
            <a:r>
              <a:rPr lang="en-US" err="1"/>
              <a:t>życia</a:t>
            </a:r>
            <a:r>
              <a:rPr lang="en-US"/>
              <a:t>,</a:t>
            </a:r>
            <a:br>
              <a:rPr lang="en-US"/>
            </a:br>
            <a:r>
              <a:rPr lang="en-US"/>
              <a:t>aby </a:t>
            </a:r>
            <a:r>
              <a:rPr lang="en-US" err="1"/>
              <a:t>dał</a:t>
            </a:r>
            <a:r>
              <a:rPr lang="en-US"/>
              <a:t> </a:t>
            </a:r>
            <a:r>
              <a:rPr lang="en-US" err="1"/>
              <a:t>nam</a:t>
            </a:r>
            <a:r>
              <a:rPr lang="en-US"/>
              <a:t> </a:t>
            </a:r>
            <a:r>
              <a:rPr lang="en-US" err="1"/>
              <a:t>więcej</a:t>
            </a:r>
            <a:r>
              <a:rPr lang="en-US"/>
              <a:t> </a:t>
            </a:r>
            <a:r>
              <a:rPr lang="en-US" err="1"/>
              <a:t>przyjemności</a:t>
            </a:r>
            <a:r>
              <a:rPr lang="en-US"/>
              <a:t> z </a:t>
            </a:r>
            <a:r>
              <a:rPr lang="en-US" err="1"/>
              <a:t>bycia</a:t>
            </a:r>
            <a:r>
              <a:rPr lang="en-US"/>
              <a:t>.</a:t>
            </a:r>
          </a:p>
        </p:txBody>
      </p:sp>
      <p:pic>
        <p:nvPicPr>
          <p:cNvPr id="5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51DEF29-058A-4AA3-BC59-5EEA3D444A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54739" y="1008597"/>
            <a:ext cx="5971501" cy="4775683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06970FAD-B80B-44B6-8DE1-3666E6ECF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246" y="4490581"/>
            <a:ext cx="3161647" cy="193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07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10329-436E-4157-8974-AF700C78A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Izabela </a:t>
            </a:r>
            <a:r>
              <a:rPr lang="en-US" err="1"/>
              <a:t>Szyman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B6B1C-6328-446B-800F-FE77413328D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US" err="1"/>
              <a:t>Słowa</a:t>
            </a:r>
            <a:r>
              <a:rPr lang="en-US"/>
              <a:t> </a:t>
            </a:r>
            <a:r>
              <a:rPr lang="en-US" err="1"/>
              <a:t>drugoklasistek</a:t>
            </a:r>
            <a:r>
              <a:rPr lang="en-US"/>
              <a:t>: </a:t>
            </a:r>
          </a:p>
          <a:p>
            <a:pPr marL="0" indent="0">
              <a:buNone/>
            </a:pPr>
            <a:r>
              <a:rPr lang="en-US" b="1" i="1"/>
              <a:t>"</a:t>
            </a:r>
            <a:r>
              <a:rPr lang="en-US" b="1" i="1" err="1"/>
              <a:t>Ładna</a:t>
            </a:r>
            <a:r>
              <a:rPr lang="en-US" b="1" i="1"/>
              <a:t>, </a:t>
            </a:r>
            <a:r>
              <a:rPr lang="en-US" b="1" i="1" err="1"/>
              <a:t>bardzo</a:t>
            </a:r>
            <a:r>
              <a:rPr lang="en-US" b="1" i="1"/>
              <a:t> </a:t>
            </a:r>
            <a:r>
              <a:rPr lang="en-US" b="1" i="1" err="1"/>
              <a:t>fajna</a:t>
            </a:r>
            <a:r>
              <a:rPr lang="en-US" b="1" i="1"/>
              <a:t>, </a:t>
            </a:r>
            <a:r>
              <a:rPr lang="en-US" b="1" i="1" err="1"/>
              <a:t>miła</a:t>
            </a:r>
            <a:r>
              <a:rPr lang="en-US" b="1" i="1"/>
              <a:t>, </a:t>
            </a:r>
            <a:r>
              <a:rPr lang="en-US" b="1" i="1" err="1"/>
              <a:t>dobrze</a:t>
            </a:r>
            <a:r>
              <a:rPr lang="en-US" b="1" i="1"/>
              <a:t> </a:t>
            </a:r>
            <a:r>
              <a:rPr lang="en-US" b="1" i="1" err="1"/>
              <a:t>uczy</a:t>
            </a:r>
            <a:r>
              <a:rPr lang="en-US" b="1" i="1"/>
              <a:t>, </a:t>
            </a:r>
            <a:r>
              <a:rPr lang="en-US" b="1" i="1" err="1"/>
              <a:t>idalne</a:t>
            </a:r>
            <a:r>
              <a:rPr lang="en-US" b="1" i="1"/>
              <a:t> </a:t>
            </a:r>
            <a:r>
              <a:rPr lang="en-US" b="1" i="1" err="1"/>
              <a:t>sprawdziany</a:t>
            </a:r>
            <a:r>
              <a:rPr lang="en-US" b="1" i="1"/>
              <a:t>"</a:t>
            </a:r>
          </a:p>
          <a:p>
            <a:pPr marL="0" indent="0">
              <a:buNone/>
            </a:pPr>
            <a:br>
              <a:rPr lang="en-US"/>
            </a:br>
            <a:r>
              <a:rPr lang="en-US" err="1"/>
              <a:t>Uczy</a:t>
            </a:r>
            <a:r>
              <a:rPr lang="en-US"/>
              <a:t> </a:t>
            </a:r>
            <a:r>
              <a:rPr lang="en-US" err="1"/>
              <a:t>nas</a:t>
            </a:r>
            <a:r>
              <a:rPr lang="en-US"/>
              <a:t> Pani z sercem,</a:t>
            </a:r>
            <a:br>
              <a:rPr lang="en-US"/>
            </a:br>
            <a:r>
              <a:rPr lang="en-US" err="1"/>
              <a:t>byśmy</a:t>
            </a:r>
            <a:r>
              <a:rPr lang="en-US"/>
              <a:t> </a:t>
            </a:r>
            <a:r>
              <a:rPr lang="en-US" err="1"/>
              <a:t>byli</a:t>
            </a:r>
            <a:r>
              <a:rPr lang="en-US"/>
              <a:t> </a:t>
            </a:r>
            <a:r>
              <a:rPr lang="en-US" err="1"/>
              <a:t>dla</a:t>
            </a:r>
            <a:r>
              <a:rPr lang="en-US"/>
              <a:t> </a:t>
            </a:r>
            <a:r>
              <a:rPr lang="en-US" err="1"/>
              <a:t>innych</a:t>
            </a:r>
            <a:r>
              <a:rPr lang="en-US"/>
              <a:t> </a:t>
            </a:r>
            <a:r>
              <a:rPr lang="en-US" err="1"/>
              <a:t>wzorcem</a:t>
            </a:r>
            <a:r>
              <a:rPr lang="en-US"/>
              <a:t>.</a:t>
            </a:r>
            <a:br>
              <a:rPr lang="en-US"/>
            </a:br>
            <a:r>
              <a:rPr lang="en-US"/>
              <a:t>Po </a:t>
            </a:r>
            <a:r>
              <a:rPr lang="en-US" err="1"/>
              <a:t>angielsku</a:t>
            </a:r>
            <a:r>
              <a:rPr lang="en-US"/>
              <a:t> </a:t>
            </a:r>
            <a:r>
              <a:rPr lang="en-US" err="1"/>
              <a:t>ciągle</a:t>
            </a:r>
            <a:r>
              <a:rPr lang="en-US"/>
              <a:t> </a:t>
            </a:r>
            <a:r>
              <a:rPr lang="en-US" err="1"/>
              <a:t>mówi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bo</a:t>
            </a:r>
            <a:r>
              <a:rPr lang="en-US"/>
              <a:t> </a:t>
            </a:r>
            <a:r>
              <a:rPr lang="en-US" err="1"/>
              <a:t>Jej</a:t>
            </a:r>
            <a:r>
              <a:rPr lang="en-US"/>
              <a:t>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tutaj</a:t>
            </a:r>
            <a:r>
              <a:rPr lang="en-US"/>
              <a:t> </a:t>
            </a:r>
            <a:r>
              <a:rPr lang="en-US" err="1"/>
              <a:t>nie</a:t>
            </a:r>
            <a:r>
              <a:rPr lang="en-US"/>
              <a:t> </a:t>
            </a:r>
            <a:r>
              <a:rPr lang="en-US" err="1"/>
              <a:t>nudzi</a:t>
            </a:r>
            <a:r>
              <a:rPr lang="en-US"/>
              <a:t>.</a:t>
            </a:r>
            <a:br>
              <a:rPr lang="en-US"/>
            </a:br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5" name="Picture 5" descr="A picture containing person, footwear&#10;&#10;Description automatically generated">
            <a:extLst>
              <a:ext uri="{FF2B5EF4-FFF2-40B4-BE49-F238E27FC236}">
                <a16:creationId xmlns:a16="http://schemas.microsoft.com/office/drawing/2014/main" id="{FFE1BC3C-1FBA-4693-B596-0FD5864C67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51946" y="2286396"/>
            <a:ext cx="3755048" cy="3745278"/>
          </a:xfrm>
        </p:spPr>
      </p:pic>
    </p:spTree>
    <p:extLst>
      <p:ext uri="{BB962C8B-B14F-4D97-AF65-F5344CB8AC3E}">
        <p14:creationId xmlns:p14="http://schemas.microsoft.com/office/powerpoint/2010/main" val="256254994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AAF6A-F7F4-41B8-A0EA-837DC9F7B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Ks. Adrian </a:t>
            </a:r>
            <a:r>
              <a:rPr lang="en-US" err="1"/>
              <a:t>Lejta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41283-086C-4D01-B0EC-42C35A26C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7893" y="2154174"/>
            <a:ext cx="4928235" cy="200825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err="1"/>
              <a:t>Religii</a:t>
            </a:r>
            <a:r>
              <a:rPr lang="en-US"/>
              <a:t> </a:t>
            </a:r>
            <a:r>
              <a:rPr lang="en-US" err="1"/>
              <a:t>nas</a:t>
            </a:r>
            <a:r>
              <a:rPr lang="en-US"/>
              <a:t> </a:t>
            </a:r>
            <a:r>
              <a:rPr lang="en-US" err="1"/>
              <a:t>Ksiądz</a:t>
            </a:r>
            <a:r>
              <a:rPr lang="en-US"/>
              <a:t> </a:t>
            </a:r>
            <a:r>
              <a:rPr lang="en-US" err="1"/>
              <a:t>uczy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zawsze</a:t>
            </a:r>
            <a:r>
              <a:rPr lang="en-US"/>
              <a:t> w </a:t>
            </a:r>
            <a:r>
              <a:rPr lang="en-US" err="1"/>
              <a:t>dobrym</a:t>
            </a:r>
            <a:r>
              <a:rPr lang="en-US"/>
              <a:t> </a:t>
            </a:r>
            <a:r>
              <a:rPr lang="en-US" err="1"/>
              <a:t>humorze</a:t>
            </a:r>
            <a:r>
              <a:rPr lang="en-US"/>
              <a:t>.</a:t>
            </a:r>
          </a:p>
          <a:p>
            <a:pPr marL="0" indent="0">
              <a:buNone/>
            </a:pPr>
            <a:r>
              <a:rPr lang="en-US" err="1"/>
              <a:t>Gdy</a:t>
            </a:r>
            <a:r>
              <a:rPr lang="en-US"/>
              <a:t>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coś</a:t>
            </a:r>
            <a:r>
              <a:rPr lang="en-US"/>
              <a:t> </a:t>
            </a:r>
            <a:r>
              <a:rPr lang="en-US" err="1"/>
              <a:t>stanie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zawsze</a:t>
            </a:r>
            <a:r>
              <a:rPr lang="en-US"/>
              <a:t> </a:t>
            </a:r>
            <a:r>
              <a:rPr lang="en-US" err="1"/>
              <a:t>nam</a:t>
            </a:r>
            <a:r>
              <a:rPr lang="en-US"/>
              <a:t> </a:t>
            </a:r>
            <a:r>
              <a:rPr lang="en-US" err="1"/>
              <a:t>pomoże</a:t>
            </a:r>
            <a:r>
              <a:rPr lang="en-US"/>
              <a:t>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23F0B-1134-49ED-9EF9-FC8213E3C8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92754" y="2390590"/>
            <a:ext cx="6119836" cy="4143560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None/>
            </a:pPr>
            <a:r>
              <a:rPr lang="en-US" err="1">
                <a:solidFill>
                  <a:srgbClr val="0070C0"/>
                </a:solidFill>
              </a:rPr>
              <a:t>Ksiądz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odprawia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drogę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krzyżową</a:t>
            </a:r>
            <a:r>
              <a:rPr lang="en-US">
                <a:solidFill>
                  <a:srgbClr val="0070C0"/>
                </a:solidFill>
              </a:rPr>
              <a:t>.</a:t>
            </a:r>
            <a:br>
              <a:rPr lang="en-US">
                <a:solidFill>
                  <a:srgbClr val="0070C0"/>
                </a:solidFill>
              </a:rPr>
            </a:br>
            <a:r>
              <a:rPr lang="en-US" err="1">
                <a:solidFill>
                  <a:srgbClr val="0070C0"/>
                </a:solidFill>
              </a:rPr>
              <a:t>Przy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piątej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stacji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podbiega</a:t>
            </a:r>
            <a:r>
              <a:rPr lang="en-US">
                <a:solidFill>
                  <a:srgbClr val="0070C0"/>
                </a:solidFill>
              </a:rPr>
              <a:t> do </a:t>
            </a:r>
            <a:r>
              <a:rPr lang="en-US" err="1">
                <a:solidFill>
                  <a:srgbClr val="0070C0"/>
                </a:solidFill>
              </a:rPr>
              <a:t>księdza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gosposia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i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szepce</a:t>
            </a:r>
            <a:r>
              <a:rPr lang="en-US">
                <a:solidFill>
                  <a:srgbClr val="0070C0"/>
                </a:solidFill>
              </a:rPr>
              <a:t>:</a:t>
            </a:r>
            <a:br>
              <a:rPr lang="en-US">
                <a:solidFill>
                  <a:srgbClr val="0070C0"/>
                </a:solidFill>
              </a:rPr>
            </a:br>
            <a:r>
              <a:rPr lang="en-US">
                <a:solidFill>
                  <a:srgbClr val="0070C0"/>
                </a:solidFill>
              </a:rPr>
              <a:t>-</a:t>
            </a:r>
            <a:r>
              <a:rPr lang="en-US" err="1">
                <a:solidFill>
                  <a:srgbClr val="0070C0"/>
                </a:solidFill>
              </a:rPr>
              <a:t>Proszę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księdza</a:t>
            </a:r>
            <a:r>
              <a:rPr lang="en-US">
                <a:solidFill>
                  <a:srgbClr val="0070C0"/>
                </a:solidFill>
              </a:rPr>
              <a:t>, </a:t>
            </a:r>
            <a:r>
              <a:rPr lang="en-US" err="1">
                <a:solidFill>
                  <a:srgbClr val="0070C0"/>
                </a:solidFill>
              </a:rPr>
              <a:t>przyjechali</a:t>
            </a:r>
            <a:r>
              <a:rPr lang="en-US">
                <a:solidFill>
                  <a:srgbClr val="0070C0"/>
                </a:solidFill>
              </a:rPr>
              <a:t> z </a:t>
            </a:r>
            <a:r>
              <a:rPr lang="en-US" err="1">
                <a:solidFill>
                  <a:srgbClr val="0070C0"/>
                </a:solidFill>
              </a:rPr>
              <a:t>wydziału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finansowego</a:t>
            </a:r>
            <a:r>
              <a:rPr lang="en-US">
                <a:solidFill>
                  <a:srgbClr val="0070C0"/>
                </a:solidFill>
              </a:rPr>
              <a:t>! To </a:t>
            </a:r>
            <a:r>
              <a:rPr lang="en-US" err="1">
                <a:solidFill>
                  <a:srgbClr val="0070C0"/>
                </a:solidFill>
              </a:rPr>
              <a:t>bardzo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pilna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sprawa</a:t>
            </a:r>
            <a:r>
              <a:rPr lang="en-US">
                <a:solidFill>
                  <a:srgbClr val="0070C0"/>
                </a:solidFill>
              </a:rPr>
              <a:t>! </a:t>
            </a:r>
            <a:r>
              <a:rPr lang="en-US" err="1">
                <a:solidFill>
                  <a:srgbClr val="0070C0"/>
                </a:solidFill>
              </a:rPr>
              <a:t>Niech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ksiądz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przeprosi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wszystkich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i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przerwie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drogę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krzyżową</a:t>
            </a:r>
            <a:r>
              <a:rPr lang="en-US">
                <a:solidFill>
                  <a:srgbClr val="0070C0"/>
                </a:solidFill>
              </a:rPr>
              <a:t>!</a:t>
            </a:r>
            <a:br>
              <a:rPr lang="en-US">
                <a:solidFill>
                  <a:srgbClr val="0070C0"/>
                </a:solidFill>
              </a:rPr>
            </a:br>
            <a:r>
              <a:rPr lang="en-US" err="1">
                <a:solidFill>
                  <a:srgbClr val="0070C0"/>
                </a:solidFill>
              </a:rPr>
              <a:t>Ksiądz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szepce</a:t>
            </a:r>
            <a:r>
              <a:rPr lang="en-US">
                <a:solidFill>
                  <a:srgbClr val="0070C0"/>
                </a:solidFill>
              </a:rPr>
              <a:t> do </a:t>
            </a:r>
            <a:r>
              <a:rPr lang="en-US" err="1">
                <a:solidFill>
                  <a:srgbClr val="0070C0"/>
                </a:solidFill>
              </a:rPr>
              <a:t>kościelnego</a:t>
            </a:r>
            <a:r>
              <a:rPr lang="en-US">
                <a:solidFill>
                  <a:srgbClr val="0070C0"/>
                </a:solidFill>
              </a:rPr>
              <a:t>:</a:t>
            </a:r>
            <a:br>
              <a:rPr lang="en-US">
                <a:solidFill>
                  <a:srgbClr val="0070C0"/>
                </a:solidFill>
              </a:rPr>
            </a:br>
            <a:r>
              <a:rPr lang="en-US">
                <a:solidFill>
                  <a:srgbClr val="0070C0"/>
                </a:solidFill>
              </a:rPr>
              <a:t>-</a:t>
            </a:r>
            <a:r>
              <a:rPr lang="en-US" err="1">
                <a:solidFill>
                  <a:srgbClr val="0070C0"/>
                </a:solidFill>
              </a:rPr>
              <a:t>Poprowadź</a:t>
            </a:r>
            <a:r>
              <a:rPr lang="en-US">
                <a:solidFill>
                  <a:srgbClr val="0070C0"/>
                </a:solidFill>
              </a:rPr>
              <a:t> za </a:t>
            </a:r>
            <a:r>
              <a:rPr lang="en-US" err="1">
                <a:solidFill>
                  <a:srgbClr val="0070C0"/>
                </a:solidFill>
              </a:rPr>
              <a:t>mnie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dalej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drogę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krzyżową</a:t>
            </a:r>
            <a:r>
              <a:rPr lang="en-US">
                <a:solidFill>
                  <a:srgbClr val="0070C0"/>
                </a:solidFill>
              </a:rPr>
              <a:t>. I </a:t>
            </a:r>
            <a:r>
              <a:rPr lang="en-US" err="1">
                <a:solidFill>
                  <a:srgbClr val="0070C0"/>
                </a:solidFill>
              </a:rPr>
              <a:t>tak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wszystko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przeciągaj</a:t>
            </a:r>
            <a:r>
              <a:rPr lang="en-US">
                <a:solidFill>
                  <a:srgbClr val="0070C0"/>
                </a:solidFill>
              </a:rPr>
              <a:t>, </a:t>
            </a:r>
            <a:r>
              <a:rPr lang="en-US" err="1">
                <a:solidFill>
                  <a:srgbClr val="0070C0"/>
                </a:solidFill>
              </a:rPr>
              <a:t>żebym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zdążył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wrócić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na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zakończenie</a:t>
            </a:r>
            <a:r>
              <a:rPr lang="en-US">
                <a:solidFill>
                  <a:srgbClr val="0070C0"/>
                </a:solidFill>
              </a:rPr>
              <a:t>!</a:t>
            </a:r>
            <a:br>
              <a:rPr lang="en-US">
                <a:solidFill>
                  <a:srgbClr val="0070C0"/>
                </a:solidFill>
              </a:rPr>
            </a:br>
            <a:r>
              <a:rPr lang="en-US" err="1">
                <a:solidFill>
                  <a:srgbClr val="0070C0"/>
                </a:solidFill>
              </a:rPr>
              <a:t>Księdzu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spotkanie</a:t>
            </a:r>
            <a:r>
              <a:rPr lang="en-US">
                <a:solidFill>
                  <a:srgbClr val="0070C0"/>
                </a:solidFill>
              </a:rPr>
              <a:t> z </a:t>
            </a:r>
            <a:r>
              <a:rPr lang="en-US" err="1">
                <a:solidFill>
                  <a:srgbClr val="0070C0"/>
                </a:solidFill>
              </a:rPr>
              <a:t>urzędnikami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zajęło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więcej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czasu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niż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przypuszczał</a:t>
            </a:r>
            <a:r>
              <a:rPr lang="en-US">
                <a:solidFill>
                  <a:srgbClr val="0070C0"/>
                </a:solidFill>
              </a:rPr>
              <a:t>. Po </a:t>
            </a:r>
            <a:r>
              <a:rPr lang="en-US" err="1">
                <a:solidFill>
                  <a:srgbClr val="0070C0"/>
                </a:solidFill>
              </a:rPr>
              <a:t>jakimś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czasie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wbiega</a:t>
            </a:r>
            <a:r>
              <a:rPr lang="en-US">
                <a:solidFill>
                  <a:srgbClr val="0070C0"/>
                </a:solidFill>
              </a:rPr>
              <a:t> do </a:t>
            </a:r>
            <a:r>
              <a:rPr lang="en-US" err="1">
                <a:solidFill>
                  <a:srgbClr val="0070C0"/>
                </a:solidFill>
              </a:rPr>
              <a:t>kościoła</a:t>
            </a:r>
            <a:r>
              <a:rPr lang="en-US">
                <a:solidFill>
                  <a:srgbClr val="0070C0"/>
                </a:solidFill>
              </a:rPr>
              <a:t> w </a:t>
            </a:r>
            <a:r>
              <a:rPr lang="en-US" err="1">
                <a:solidFill>
                  <a:srgbClr val="0070C0"/>
                </a:solidFill>
              </a:rPr>
              <a:t>nadziei</a:t>
            </a:r>
            <a:r>
              <a:rPr lang="en-US">
                <a:solidFill>
                  <a:srgbClr val="0070C0"/>
                </a:solidFill>
              </a:rPr>
              <a:t>, </a:t>
            </a:r>
            <a:r>
              <a:rPr lang="en-US" err="1">
                <a:solidFill>
                  <a:srgbClr val="0070C0"/>
                </a:solidFill>
              </a:rPr>
              <a:t>że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zdąży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na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ostatnią</a:t>
            </a:r>
            <a:r>
              <a:rPr lang="en-US">
                <a:solidFill>
                  <a:srgbClr val="0070C0"/>
                </a:solidFill>
              </a:rPr>
              <a:t>, </a:t>
            </a:r>
            <a:r>
              <a:rPr lang="en-US" err="1">
                <a:solidFill>
                  <a:srgbClr val="0070C0"/>
                </a:solidFill>
              </a:rPr>
              <a:t>czternastą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stację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drogi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krzyżowej</a:t>
            </a:r>
            <a:r>
              <a:rPr lang="en-US">
                <a:solidFill>
                  <a:srgbClr val="0070C0"/>
                </a:solidFill>
              </a:rPr>
              <a:t>.</a:t>
            </a:r>
            <a:br>
              <a:rPr lang="en-US">
                <a:solidFill>
                  <a:srgbClr val="0070C0"/>
                </a:solidFill>
              </a:rPr>
            </a:br>
            <a:r>
              <a:rPr lang="en-US" err="1">
                <a:solidFill>
                  <a:srgbClr val="0070C0"/>
                </a:solidFill>
              </a:rPr>
              <a:t>Nastawia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uszu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i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słyszy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głos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kościelnego</a:t>
            </a:r>
            <a:r>
              <a:rPr lang="en-US">
                <a:solidFill>
                  <a:srgbClr val="0070C0"/>
                </a:solidFill>
              </a:rPr>
              <a:t>:</a:t>
            </a:r>
            <a:br>
              <a:rPr lang="en-US">
                <a:solidFill>
                  <a:srgbClr val="0070C0"/>
                </a:solidFill>
              </a:rPr>
            </a:br>
            <a:r>
              <a:rPr lang="en-US">
                <a:solidFill>
                  <a:srgbClr val="0070C0"/>
                </a:solidFill>
              </a:rPr>
              <a:t>- </a:t>
            </a:r>
            <a:r>
              <a:rPr lang="en-US" err="1">
                <a:solidFill>
                  <a:srgbClr val="0070C0"/>
                </a:solidFill>
              </a:rPr>
              <a:t>Staaacjaaa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dwuuudziieestaaa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piąątaa</a:t>
            </a:r>
            <a:r>
              <a:rPr lang="en-US">
                <a:solidFill>
                  <a:srgbClr val="0070C0"/>
                </a:solidFill>
              </a:rPr>
              <a:t>! Szymon </a:t>
            </a:r>
            <a:r>
              <a:rPr lang="en-US" err="1">
                <a:solidFill>
                  <a:srgbClr val="0070C0"/>
                </a:solidFill>
              </a:rPr>
              <a:t>Cyrenejczyk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poślubia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świętą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en-US" err="1">
                <a:solidFill>
                  <a:srgbClr val="0070C0"/>
                </a:solidFill>
              </a:rPr>
              <a:t>Weronikę</a:t>
            </a:r>
            <a:r>
              <a:rPr lang="en-US">
                <a:solidFill>
                  <a:srgbClr val="0070C0"/>
                </a:solidFill>
              </a:rPr>
              <a:t>!</a:t>
            </a:r>
          </a:p>
          <a:p>
            <a:pPr marL="0" indent="0">
              <a:buNone/>
            </a:pPr>
            <a:endParaRPr lang="en-US">
              <a:solidFill>
                <a:srgbClr val="0070C0"/>
              </a:solidFill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A10DA050-E1A4-4998-857A-0514C5704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925" y="4229966"/>
            <a:ext cx="2743200" cy="215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6912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21FEB-730B-463F-8912-3D0B8EC05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Ks. Roman </a:t>
            </a:r>
            <a:r>
              <a:rPr lang="en-US" err="1"/>
              <a:t>Kiwadowicz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3F8FA-8776-47A2-8C23-8F7E4E03F8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err="1"/>
              <a:t>Słowa</a:t>
            </a:r>
            <a:r>
              <a:rPr lang="en-US"/>
              <a:t> </a:t>
            </a:r>
            <a:r>
              <a:rPr lang="en-US" err="1"/>
              <a:t>trzecioklasistki</a:t>
            </a:r>
            <a:r>
              <a:rPr lang="en-US"/>
              <a:t>: </a:t>
            </a:r>
          </a:p>
          <a:p>
            <a:pPr marL="0" indent="0">
              <a:buNone/>
            </a:pPr>
            <a:r>
              <a:rPr lang="en-US" b="1" i="1"/>
              <a:t>"</a:t>
            </a:r>
            <a:r>
              <a:rPr lang="en-US" b="1" i="1" err="1"/>
              <a:t>Miły</a:t>
            </a:r>
            <a:r>
              <a:rPr lang="en-US" b="1" i="1"/>
              <a:t>, </a:t>
            </a:r>
            <a:r>
              <a:rPr lang="en-US" b="1" i="1" err="1"/>
              <a:t>rozmowny</a:t>
            </a:r>
            <a:r>
              <a:rPr lang="en-US" b="1" i="1"/>
              <a:t>, </a:t>
            </a:r>
            <a:r>
              <a:rPr lang="en-US" b="1" i="1" err="1"/>
              <a:t>opanowany</a:t>
            </a:r>
            <a:r>
              <a:rPr lang="en-US" b="1" i="1"/>
              <a:t>, </a:t>
            </a:r>
            <a:r>
              <a:rPr lang="en-US" b="1" i="1" err="1"/>
              <a:t>radosny</a:t>
            </a:r>
            <a:r>
              <a:rPr lang="en-US" b="1" i="1"/>
              <a:t>"</a:t>
            </a:r>
          </a:p>
        </p:txBody>
      </p:sp>
      <p:pic>
        <p:nvPicPr>
          <p:cNvPr id="5" name="Picture 5" descr="Text, letter&#10;&#10;Description automatically generated">
            <a:extLst>
              <a:ext uri="{FF2B5EF4-FFF2-40B4-BE49-F238E27FC236}">
                <a16:creationId xmlns:a16="http://schemas.microsoft.com/office/drawing/2014/main" id="{B2DCC674-FAD6-45A3-BCF8-1600A8E2EB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20169" y="2554073"/>
            <a:ext cx="6137518" cy="3956782"/>
          </a:xfrm>
        </p:spPr>
      </p:pic>
      <p:pic>
        <p:nvPicPr>
          <p:cNvPr id="4" name="Obraz 5" descr="Obraz zawierający wewnątrz, stół, ołtarz, zdobione&#10;&#10;Opis wygenerowany automatycznie">
            <a:extLst>
              <a:ext uri="{FF2B5EF4-FFF2-40B4-BE49-F238E27FC236}">
                <a16:creationId xmlns:a16="http://schemas.microsoft.com/office/drawing/2014/main" id="{EDF0B27A-9AE2-44E8-8B0E-AA16A2619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268" y="4166479"/>
            <a:ext cx="3519577" cy="201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564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C9A9DA9-7DC8-488B-A882-123947B0F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43857" y="633619"/>
            <a:ext cx="6838569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A51B88-AD23-4BBC-BBE5-2D67F6731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9510" y="978619"/>
            <a:ext cx="5991244" cy="11064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/>
              <a:t>Pani Joanna Sosna </a:t>
            </a:r>
          </a:p>
        </p:txBody>
      </p:sp>
      <p:pic>
        <p:nvPicPr>
          <p:cNvPr id="5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06C3A4C-4E90-434F-934B-66B0A61F6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96" y="1804056"/>
            <a:ext cx="4206175" cy="371923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9848" y="1171300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67859" y="2093976"/>
            <a:ext cx="5846683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5C718-4B96-4BF6-86B3-22B773D23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6861" y="2252870"/>
            <a:ext cx="5993892" cy="356025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000" err="1"/>
              <a:t>Słowa</a:t>
            </a:r>
            <a:r>
              <a:rPr lang="en-US" sz="2000"/>
              <a:t> </a:t>
            </a:r>
            <a:r>
              <a:rPr lang="en-US" sz="2000" err="1"/>
              <a:t>pierwszaczka</a:t>
            </a:r>
            <a:r>
              <a:rPr lang="en-US" sz="2000"/>
              <a:t>:</a:t>
            </a:r>
          </a:p>
          <a:p>
            <a:pPr marL="0" indent="0">
              <a:buNone/>
            </a:pPr>
            <a:r>
              <a:rPr lang="en-US" sz="2000" b="1" i="1"/>
              <a:t>"Jest </a:t>
            </a:r>
            <a:r>
              <a:rPr lang="en-US" sz="2000" b="1" i="1" err="1"/>
              <a:t>miła</a:t>
            </a:r>
            <a:r>
              <a:rPr lang="en-US" sz="2000" b="1" i="1"/>
              <a:t>, </a:t>
            </a:r>
            <a:r>
              <a:rPr lang="en-US" sz="2000" b="1" i="1" err="1"/>
              <a:t>fajna</a:t>
            </a:r>
            <a:r>
              <a:rPr lang="en-US" sz="2000" b="1" i="1"/>
              <a:t>, </a:t>
            </a:r>
            <a:r>
              <a:rPr lang="en-US" sz="2000" b="1" i="1" err="1"/>
              <a:t>umi</a:t>
            </a:r>
            <a:r>
              <a:rPr lang="en-US" sz="2000" b="1" i="1"/>
              <a:t> </a:t>
            </a:r>
            <a:r>
              <a:rPr lang="en-US" sz="2000" b="1" i="1" err="1"/>
              <a:t>tłumaczyć</a:t>
            </a:r>
            <a:r>
              <a:rPr lang="en-US" sz="2000" b="1" i="1"/>
              <a:t>"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err="1"/>
              <a:t>Słowa</a:t>
            </a:r>
            <a:r>
              <a:rPr lang="en-US" sz="2000"/>
              <a:t> </a:t>
            </a:r>
            <a:r>
              <a:rPr lang="en-US" sz="2000" err="1"/>
              <a:t>drugoklasistów</a:t>
            </a:r>
            <a:r>
              <a:rPr lang="en-US" sz="2000"/>
              <a:t>: </a:t>
            </a:r>
          </a:p>
          <a:p>
            <a:pPr marL="0" indent="0">
              <a:buNone/>
            </a:pPr>
            <a:r>
              <a:rPr lang="en-US" sz="2000" b="1" i="1"/>
              <a:t>"Bawi </a:t>
            </a:r>
            <a:r>
              <a:rPr lang="en-US" sz="2000" b="1" i="1" err="1"/>
              <a:t>się</a:t>
            </a:r>
            <a:r>
              <a:rPr lang="en-US" sz="2000" b="1" i="1"/>
              <a:t> z </a:t>
            </a:r>
            <a:r>
              <a:rPr lang="en-US" sz="2000" b="1" i="1" err="1"/>
              <a:t>nami</a:t>
            </a:r>
            <a:r>
              <a:rPr lang="en-US" sz="2000" b="1" i="1"/>
              <a:t>, </a:t>
            </a:r>
            <a:r>
              <a:rPr lang="en-US" sz="2000" b="1" i="1" err="1"/>
              <a:t>prowadzi</a:t>
            </a:r>
            <a:r>
              <a:rPr lang="en-US" sz="2000" b="1" i="1"/>
              <a:t> </a:t>
            </a:r>
            <a:r>
              <a:rPr lang="en-US" sz="2000" b="1" i="1" err="1"/>
              <a:t>ciekawe</a:t>
            </a:r>
            <a:r>
              <a:rPr lang="en-US" sz="2000" b="1" i="1"/>
              <a:t> </a:t>
            </a:r>
            <a:r>
              <a:rPr lang="en-US" sz="2000" b="1" i="1" err="1"/>
              <a:t>lekcje</a:t>
            </a:r>
            <a:r>
              <a:rPr lang="en-US" sz="2000" b="1" i="1"/>
              <a:t>, </a:t>
            </a:r>
            <a:r>
              <a:rPr lang="en-US" sz="2000" b="1" i="1" err="1"/>
              <a:t>oglądamy</a:t>
            </a:r>
            <a:r>
              <a:rPr lang="en-US" sz="2000" b="1" i="1"/>
              <a:t> </a:t>
            </a:r>
            <a:r>
              <a:rPr lang="en-US" sz="2000" b="1" i="1" err="1"/>
              <a:t>ciekawe</a:t>
            </a:r>
            <a:r>
              <a:rPr lang="en-US" sz="2000" b="1" i="1"/>
              <a:t> </a:t>
            </a:r>
            <a:r>
              <a:rPr lang="en-US" sz="2000" b="1" i="1" err="1"/>
              <a:t>filmiki</a:t>
            </a:r>
            <a:r>
              <a:rPr lang="en-US" sz="2000" b="1" i="1"/>
              <a:t>"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err="1"/>
              <a:t>Słowa</a:t>
            </a:r>
            <a:r>
              <a:rPr lang="en-US" sz="2000"/>
              <a:t> </a:t>
            </a:r>
            <a:r>
              <a:rPr lang="en-US" sz="2000" err="1"/>
              <a:t>czwartoklasisty</a:t>
            </a:r>
            <a:r>
              <a:rPr lang="en-US" sz="2000"/>
              <a:t>:</a:t>
            </a:r>
          </a:p>
          <a:p>
            <a:pPr marL="0" indent="0">
              <a:buNone/>
            </a:pPr>
            <a:r>
              <a:rPr lang="en-US" sz="2000" b="1" i="1"/>
              <a:t>"</a:t>
            </a:r>
            <a:r>
              <a:rPr lang="en-US" sz="2000" b="1" i="1" err="1"/>
              <a:t>Miła</a:t>
            </a:r>
            <a:r>
              <a:rPr lang="en-US" sz="2000" b="1" i="1"/>
              <a:t> (</a:t>
            </a:r>
            <a:r>
              <a:rPr lang="en-US" sz="2000" b="1" i="1" err="1"/>
              <a:t>niekiedy</a:t>
            </a:r>
            <a:r>
              <a:rPr lang="en-US" sz="2000" b="1" i="1"/>
              <a:t>), </a:t>
            </a:r>
            <a:r>
              <a:rPr lang="en-US" sz="2000" b="1" i="1" err="1"/>
              <a:t>uprzejma</a:t>
            </a:r>
            <a:r>
              <a:rPr lang="en-US" sz="2000" b="1" i="1"/>
              <a:t> (</a:t>
            </a:r>
            <a:r>
              <a:rPr lang="en-US" sz="2000" b="1" i="1" err="1"/>
              <a:t>chyba</a:t>
            </a:r>
            <a:r>
              <a:rPr lang="en-US" sz="2000" b="1" i="1"/>
              <a:t>)"</a:t>
            </a:r>
          </a:p>
        </p:txBody>
      </p:sp>
      <p:pic>
        <p:nvPicPr>
          <p:cNvPr id="4" name="Obraz 5">
            <a:extLst>
              <a:ext uri="{FF2B5EF4-FFF2-40B4-BE49-F238E27FC236}">
                <a16:creationId xmlns:a16="http://schemas.microsoft.com/office/drawing/2014/main" id="{7C975866-8F40-446B-A71C-B4A935144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7041" y="22341"/>
            <a:ext cx="2743200" cy="370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48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CA835-1EED-4603-A61A-B79EFD92A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361098"/>
            <a:ext cx="4516345" cy="206828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000"/>
              <a:t>Pani</a:t>
            </a:r>
            <a:br>
              <a:rPr lang="en-US" sz="4000"/>
            </a:br>
            <a:r>
              <a:rPr lang="en-US" sz="4000"/>
              <a:t>Magdalena Kuc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87645-7BC6-4769-91B0-762E6610F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6871" y="1886769"/>
            <a:ext cx="6399305" cy="3995871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Pani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pyta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Jasia: </a:t>
            </a:r>
            <a:endParaRPr lang="pl-PL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Jasiu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powiesz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jakieś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zdanie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w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trybie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oznajmującym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?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Koń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ciągnie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wóz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.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Brawo! A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teraz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przekształć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to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zdanie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tak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aby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było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zdaniem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rozkazującym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.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Wio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!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4C9D17-C848-43B8-B7E0-22756434B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6844"/>
            <a:ext cx="4420366" cy="24116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err="1">
                <a:ea typeface="+mn-lt"/>
                <a:cs typeface="+mn-lt"/>
              </a:rPr>
              <a:t>Słowa</a:t>
            </a:r>
            <a:r>
              <a:rPr lang="en-US" sz="2400">
                <a:ea typeface="+mn-lt"/>
                <a:cs typeface="+mn-lt"/>
              </a:rPr>
              <a:t> </a:t>
            </a:r>
            <a:r>
              <a:rPr lang="en-US" sz="2400" err="1">
                <a:ea typeface="+mn-lt"/>
                <a:cs typeface="+mn-lt"/>
              </a:rPr>
              <a:t>pierwszaczka</a:t>
            </a:r>
            <a:r>
              <a:rPr lang="en-US" sz="2400">
                <a:ea typeface="+mn-lt"/>
                <a:cs typeface="+mn-lt"/>
              </a:rPr>
              <a:t>: </a:t>
            </a:r>
            <a:endParaRPr lang="en-US" sz="2400"/>
          </a:p>
          <a:p>
            <a:r>
              <a:rPr lang="en-US" sz="2400" b="1" i="1">
                <a:ea typeface="+mn-lt"/>
                <a:cs typeface="+mn-lt"/>
              </a:rPr>
              <a:t>"</a:t>
            </a:r>
            <a:r>
              <a:rPr lang="en-US" sz="2400" b="1" i="1" err="1">
                <a:ea typeface="+mn-lt"/>
                <a:cs typeface="+mn-lt"/>
              </a:rPr>
              <a:t>Ciekawie</a:t>
            </a:r>
            <a:r>
              <a:rPr lang="en-US" sz="2400" b="1" i="1">
                <a:ea typeface="+mn-lt"/>
                <a:cs typeface="+mn-lt"/>
              </a:rPr>
              <a:t> </a:t>
            </a:r>
            <a:r>
              <a:rPr lang="en-US" sz="2400" b="1" i="1" err="1">
                <a:ea typeface="+mn-lt"/>
                <a:cs typeface="+mn-lt"/>
              </a:rPr>
              <a:t>opowiada</a:t>
            </a:r>
            <a:r>
              <a:rPr lang="en-US" sz="2400" b="1" i="1">
                <a:ea typeface="+mn-lt"/>
                <a:cs typeface="+mn-lt"/>
              </a:rPr>
              <a:t>, przychodzi Pan i naprawia </a:t>
            </a:r>
            <a:br>
              <a:rPr lang="en-US" sz="2400" b="1" i="1">
                <a:ea typeface="+mn-lt"/>
                <a:cs typeface="+mn-lt"/>
              </a:rPr>
            </a:br>
            <a:r>
              <a:rPr lang="en-US" sz="2400" b="1" i="1">
                <a:ea typeface="+mn-lt"/>
                <a:cs typeface="+mn-lt"/>
              </a:rPr>
              <a:t>tablicę"</a:t>
            </a:r>
            <a:endParaRPr lang="en-US" sz="2400" b="1" i="1"/>
          </a:p>
          <a:p>
            <a:endParaRPr lang="en-US"/>
          </a:p>
        </p:txBody>
      </p:sp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CCB8A2A7-3E85-44A2-B8B4-B37308320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921" y="5106018"/>
            <a:ext cx="2743200" cy="1259717"/>
          </a:xfrm>
          <a:prstGeom prst="rect">
            <a:avLst/>
          </a:prstGeom>
        </p:spPr>
      </p:pic>
      <p:pic>
        <p:nvPicPr>
          <p:cNvPr id="7" name="Obraz 7" descr="Obraz zawierający tekst, clipart&#10;&#10;Opis wygenerowany automatycznie">
            <a:extLst>
              <a:ext uri="{FF2B5EF4-FFF2-40B4-BE49-F238E27FC236}">
                <a16:creationId xmlns:a16="http://schemas.microsoft.com/office/drawing/2014/main" id="{B7E8254A-682E-4E47-A4A7-879408213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833" y="152620"/>
            <a:ext cx="2326257" cy="218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415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EF663-0B87-4783-A5C3-167328A21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Agnieszka </a:t>
            </a:r>
            <a:r>
              <a:rPr lang="en-US" err="1"/>
              <a:t>Korgól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175B9-22CC-4784-9126-7D06D20EB8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err="1"/>
              <a:t>Słowa</a:t>
            </a:r>
            <a:r>
              <a:rPr lang="en-US"/>
              <a:t> </a:t>
            </a:r>
            <a:r>
              <a:rPr lang="en-US" err="1"/>
              <a:t>drugoklasistki</a:t>
            </a:r>
            <a:r>
              <a:rPr lang="en-US"/>
              <a:t>:</a:t>
            </a:r>
          </a:p>
          <a:p>
            <a:pPr marL="0" indent="0">
              <a:buNone/>
            </a:pPr>
            <a:r>
              <a:rPr lang="en-US" b="1" i="1"/>
              <a:t>"</a:t>
            </a:r>
            <a:r>
              <a:rPr lang="en-US" b="1" i="1" err="1"/>
              <a:t>Miła</a:t>
            </a:r>
            <a:r>
              <a:rPr lang="en-US" b="1" i="1"/>
              <a:t>, </a:t>
            </a:r>
            <a:r>
              <a:rPr lang="en-US" b="1" i="1" err="1"/>
              <a:t>wesoła</a:t>
            </a:r>
            <a:r>
              <a:rPr lang="en-US" b="1" i="1"/>
              <a:t>, </a:t>
            </a:r>
            <a:r>
              <a:rPr lang="en-US" b="1" i="1" err="1"/>
              <a:t>mądra</a:t>
            </a:r>
            <a:r>
              <a:rPr lang="en-US" b="1" i="1"/>
              <a:t>"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88812B-26B1-4594-B770-521CF73FE01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Jasiu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przychodzi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ze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szkoły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do domu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i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mówi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: </a:t>
            </a: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Cześć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mamo </a:t>
            </a:r>
            <a:endParaRPr lang="en-US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Jasiu jak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się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czujesz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w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szkole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? </a:t>
            </a:r>
            <a:endParaRPr lang="en-US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- Jak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na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komisariacie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!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Ciągle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mnie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pytają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a ja o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niczym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nie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70C0"/>
                </a:solidFill>
                <a:ea typeface="+mn-lt"/>
                <a:cs typeface="+mn-lt"/>
              </a:rPr>
              <a:t>wiem</a:t>
            </a:r>
            <a:r>
              <a:rPr lang="en-US">
                <a:solidFill>
                  <a:srgbClr val="0070C0"/>
                </a:solidFill>
                <a:ea typeface="+mn-lt"/>
                <a:cs typeface="+mn-lt"/>
              </a:rPr>
              <a:t>.</a:t>
            </a:r>
          </a:p>
        </p:txBody>
      </p:sp>
      <p:pic>
        <p:nvPicPr>
          <p:cNvPr id="5" name="Picture 5" descr="Text, whiteboard&#10;&#10;Description automatically generated">
            <a:extLst>
              <a:ext uri="{FF2B5EF4-FFF2-40B4-BE49-F238E27FC236}">
                <a16:creationId xmlns:a16="http://schemas.microsoft.com/office/drawing/2014/main" id="{67956364-27E9-47E0-96D3-14BAE1D81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75" y="3737323"/>
            <a:ext cx="5561556" cy="269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2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569B1-F0D4-4D95-9408-C0B82CBC6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 Marcin </a:t>
            </a:r>
            <a:r>
              <a:rPr lang="en-US" err="1"/>
              <a:t>Stalmach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D191A-9F23-426F-8C52-E52764900F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2668" y="2478024"/>
            <a:ext cx="5280660" cy="36941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Pan Marcin jest </a:t>
            </a:r>
            <a:r>
              <a:rPr lang="en-US" err="1"/>
              <a:t>wyrozumiały</a:t>
            </a:r>
            <a:r>
              <a:rPr lang="en-US"/>
              <a:t>,</a:t>
            </a:r>
            <a:br>
              <a:rPr lang="en-US"/>
            </a:br>
            <a:r>
              <a:rPr lang="en-US"/>
              <a:t>aby </a:t>
            </a:r>
            <a:r>
              <a:rPr lang="en-US" err="1"/>
              <a:t>każdy</a:t>
            </a:r>
            <a:r>
              <a:rPr lang="en-US"/>
              <a:t> </a:t>
            </a:r>
            <a:r>
              <a:rPr lang="en-US" err="1"/>
              <a:t>miał</a:t>
            </a:r>
            <a:r>
              <a:rPr lang="en-US"/>
              <a:t> </a:t>
            </a:r>
            <a:r>
              <a:rPr lang="en-US" err="1"/>
              <a:t>pokład</a:t>
            </a:r>
            <a:r>
              <a:rPr lang="en-US"/>
              <a:t> </a:t>
            </a:r>
            <a:r>
              <a:rPr lang="en-US" err="1"/>
              <a:t>wiedzy</a:t>
            </a:r>
            <a:r>
              <a:rPr lang="en-US"/>
              <a:t> </a:t>
            </a:r>
            <a:r>
              <a:rPr lang="en-US" err="1"/>
              <a:t>niemały</a:t>
            </a:r>
            <a:r>
              <a:rPr lang="en-US"/>
              <a:t>.</a:t>
            </a:r>
            <a:br>
              <a:rPr lang="en-US"/>
            </a:br>
            <a:r>
              <a:rPr lang="en-US"/>
              <a:t>Nam </a:t>
            </a:r>
            <a:r>
              <a:rPr lang="en-US" err="1"/>
              <a:t>wszystko</a:t>
            </a:r>
            <a:r>
              <a:rPr lang="en-US"/>
              <a:t> </a:t>
            </a:r>
            <a:r>
              <a:rPr lang="en-US" err="1"/>
              <a:t>tłumaczy</a:t>
            </a:r>
            <a:r>
              <a:rPr lang="en-US"/>
              <a:t> </a:t>
            </a:r>
            <a:r>
              <a:rPr lang="en-US" err="1"/>
              <a:t>spokojnie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 </a:t>
            </a:r>
            <a:r>
              <a:rPr lang="en-US" err="1"/>
              <a:t>zawsze</a:t>
            </a:r>
            <a:r>
              <a:rPr lang="en-US"/>
              <a:t> </a:t>
            </a:r>
            <a:r>
              <a:rPr lang="en-US" err="1"/>
              <a:t>wygląda</a:t>
            </a:r>
            <a:r>
              <a:rPr lang="en-US"/>
              <a:t> </a:t>
            </a:r>
            <a:r>
              <a:rPr lang="en-US" err="1"/>
              <a:t>dostojnie</a:t>
            </a:r>
            <a:r>
              <a:rPr lang="en-US"/>
              <a:t>. 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FB5F86-161E-44BF-B139-C5C75320304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>
                <a:solidFill>
                  <a:srgbClr val="00B0F0"/>
                </a:solidFill>
                <a:ea typeface="+mn-lt"/>
                <a:cs typeface="+mn-lt"/>
              </a:rPr>
              <a:t>Co </a:t>
            </a:r>
            <a:r>
              <a:rPr lang="en-US" err="1">
                <a:solidFill>
                  <a:srgbClr val="00B0F0"/>
                </a:solidFill>
                <a:ea typeface="+mn-lt"/>
                <a:cs typeface="+mn-lt"/>
              </a:rPr>
              <a:t>mówi</a:t>
            </a:r>
            <a:r>
              <a:rPr lang="en-US">
                <a:solidFill>
                  <a:srgbClr val="00B0F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B0F0"/>
                </a:solidFill>
                <a:ea typeface="+mn-lt"/>
                <a:cs typeface="+mn-lt"/>
              </a:rPr>
              <a:t>ksiądz</a:t>
            </a:r>
            <a:r>
              <a:rPr lang="en-US">
                <a:solidFill>
                  <a:srgbClr val="00B0F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B0F0"/>
                </a:solidFill>
                <a:ea typeface="+mn-lt"/>
                <a:cs typeface="+mn-lt"/>
              </a:rPr>
              <a:t>na</a:t>
            </a:r>
            <a:r>
              <a:rPr lang="en-US">
                <a:solidFill>
                  <a:srgbClr val="00B0F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B0F0"/>
                </a:solidFill>
                <a:ea typeface="+mn-lt"/>
                <a:cs typeface="+mn-lt"/>
              </a:rPr>
              <a:t>ślubie</a:t>
            </a:r>
            <a:r>
              <a:rPr lang="en-US">
                <a:solidFill>
                  <a:srgbClr val="00B0F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00B0F0"/>
                </a:solidFill>
                <a:ea typeface="+mn-lt"/>
                <a:cs typeface="+mn-lt"/>
              </a:rPr>
              <a:t>informatyka</a:t>
            </a:r>
            <a:r>
              <a:rPr lang="en-US">
                <a:solidFill>
                  <a:srgbClr val="00B0F0"/>
                </a:solidFill>
                <a:ea typeface="+mn-lt"/>
                <a:cs typeface="+mn-lt"/>
              </a:rPr>
              <a:t>. </a:t>
            </a:r>
            <a:endParaRPr lang="pl-PL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>
                <a:solidFill>
                  <a:srgbClr val="00B0F0"/>
                </a:solidFill>
                <a:ea typeface="+mn-lt"/>
                <a:cs typeface="+mn-lt"/>
              </a:rPr>
              <a:t>-</a:t>
            </a:r>
            <a:r>
              <a:rPr lang="en-US" err="1">
                <a:solidFill>
                  <a:srgbClr val="00B0F0"/>
                </a:solidFill>
                <a:ea typeface="+mn-lt"/>
                <a:cs typeface="+mn-lt"/>
              </a:rPr>
              <a:t>Zakończono</a:t>
            </a:r>
            <a:r>
              <a:rPr lang="en-US">
                <a:solidFill>
                  <a:srgbClr val="00B0F0"/>
                </a:solidFill>
                <a:ea typeface="+mn-lt"/>
                <a:cs typeface="+mn-lt"/>
              </a:rPr>
              <a:t> pobieranie</a:t>
            </a:r>
          </a:p>
          <a:p>
            <a:pPr>
              <a:buNone/>
            </a:pPr>
            <a:r>
              <a:rPr lang="en-US"/>
              <a:t>Co mówi informatyk, kiedy dostanie na urodziny pendrive?</a:t>
            </a:r>
            <a:br>
              <a:rPr lang="en-US"/>
            </a:br>
            <a:r>
              <a:rPr lang="en-US"/>
              <a:t>Dzięki za pamięć.</a:t>
            </a:r>
          </a:p>
          <a:p>
            <a:pPr marL="0" indent="0">
              <a:buNone/>
            </a:pPr>
            <a:endParaRPr lang="en-US">
              <a:solidFill>
                <a:srgbClr val="00B0F0"/>
              </a:solidFill>
              <a:ea typeface="+mn-lt"/>
              <a:cs typeface="+mn-lt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B2BE265B-125F-49C4-B164-4F3F65F3F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22" y="217574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91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DF40726-9B19-4165-9C26-757D16E19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0A492C-06F2-4C00-8635-5F908B00C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64211"/>
            <a:ext cx="4571999" cy="1165002"/>
          </a:xfrm>
        </p:spPr>
        <p:txBody>
          <a:bodyPr anchor="b">
            <a:normAutofit/>
          </a:bodyPr>
          <a:lstStyle/>
          <a:p>
            <a:r>
              <a:rPr lang="en-US" sz="3600" err="1"/>
              <a:t>Nauczyciel</a:t>
            </a:r>
            <a:r>
              <a:rPr lang="en-US" sz="3600"/>
              <a:t> to </a:t>
            </a:r>
            <a:r>
              <a:rPr lang="en-US" sz="3600" err="1"/>
              <a:t>człowiek</a:t>
            </a:r>
            <a:r>
              <a:rPr lang="en-US" sz="3600"/>
              <a:t>, </a:t>
            </a:r>
            <a:r>
              <a:rPr lang="en-US" sz="3600" err="1"/>
              <a:t>który</a:t>
            </a:r>
            <a:r>
              <a:rPr lang="en-US" sz="360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FDC55-D0DA-44BB-9161-495C04038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099" y="2198202"/>
            <a:ext cx="4610099" cy="37960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Stara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jakoś</a:t>
            </a:r>
            <a:r>
              <a:rPr lang="en-US"/>
              <a:t> </a:t>
            </a:r>
            <a:r>
              <a:rPr lang="en-US" err="1"/>
              <a:t>przetrwać</a:t>
            </a:r>
            <a:r>
              <a:rPr lang="en-US"/>
              <a:t> </a:t>
            </a:r>
            <a:r>
              <a:rPr lang="en-US" err="1"/>
              <a:t>tę</a:t>
            </a:r>
            <a:r>
              <a:rPr lang="en-US"/>
              <a:t> </a:t>
            </a:r>
            <a:r>
              <a:rPr lang="en-US" err="1"/>
              <a:t>męczarnie</a:t>
            </a:r>
          </a:p>
          <a:p>
            <a:r>
              <a:rPr lang="en-US" err="1"/>
              <a:t>Próbuje</a:t>
            </a:r>
            <a:r>
              <a:rPr lang="en-US"/>
              <a:t> </a:t>
            </a:r>
            <a:r>
              <a:rPr lang="en-US" err="1"/>
              <a:t>wcisnąć</a:t>
            </a:r>
            <a:r>
              <a:rPr lang="en-US"/>
              <a:t> w </a:t>
            </a:r>
            <a:r>
              <a:rPr lang="en-US" err="1"/>
              <a:t>uczniów</a:t>
            </a:r>
            <a:r>
              <a:rPr lang="en-US"/>
              <a:t> </a:t>
            </a:r>
            <a:r>
              <a:rPr lang="en-US" err="1"/>
              <a:t>wiadomości</a:t>
            </a:r>
            <a:r>
              <a:rPr lang="en-US"/>
              <a:t> </a:t>
            </a:r>
          </a:p>
          <a:p>
            <a:r>
              <a:rPr lang="en-US" err="1"/>
              <a:t>Sprawdza</a:t>
            </a:r>
            <a:r>
              <a:rPr lang="en-US"/>
              <a:t> </a:t>
            </a:r>
            <a:r>
              <a:rPr lang="en-US" err="1"/>
              <a:t>niepotrzebne</a:t>
            </a:r>
            <a:r>
              <a:rPr lang="en-US"/>
              <a:t> </a:t>
            </a:r>
            <a:r>
              <a:rPr lang="en-US" err="1"/>
              <a:t>sprawdziany</a:t>
            </a:r>
            <a:r>
              <a:rPr lang="en-US"/>
              <a:t> </a:t>
            </a:r>
          </a:p>
          <a:p>
            <a:r>
              <a:rPr lang="en-US" err="1"/>
              <a:t>Uwielbia</a:t>
            </a:r>
            <a:r>
              <a:rPr lang="en-US"/>
              <a:t> </a:t>
            </a:r>
            <a:r>
              <a:rPr lang="en-US" err="1"/>
              <a:t>wpisywać</a:t>
            </a:r>
            <a:r>
              <a:rPr lang="en-US"/>
              <a:t> </a:t>
            </a:r>
            <a:r>
              <a:rPr lang="en-US" err="1"/>
              <a:t>złe</a:t>
            </a:r>
            <a:r>
              <a:rPr lang="en-US"/>
              <a:t> </a:t>
            </a:r>
            <a:r>
              <a:rPr lang="en-US" err="1"/>
              <a:t>oceny</a:t>
            </a:r>
            <a:r>
              <a:rPr lang="en-US" sz="1800"/>
              <a:t> </a:t>
            </a:r>
          </a:p>
        </p:txBody>
      </p:sp>
      <p:pic>
        <p:nvPicPr>
          <p:cNvPr id="4" name="Picture 4" descr="Text, map&#10;&#10;Description automatically generated">
            <a:extLst>
              <a:ext uri="{FF2B5EF4-FFF2-40B4-BE49-F238E27FC236}">
                <a16:creationId xmlns:a16="http://schemas.microsoft.com/office/drawing/2014/main" id="{32729D70-9BE5-485A-8AFD-DBFBF2BC76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37" r="-3" b="1634"/>
          <a:stretch/>
        </p:blipFill>
        <p:spPr>
          <a:xfrm>
            <a:off x="6190488" y="566928"/>
            <a:ext cx="5157216" cy="528619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089CB41-F399-4AEB-980C-5BFB1049C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FC967B-3DD6-463D-9DB9-6E4419AE0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096768" y="3817404"/>
            <a:ext cx="54864" cy="45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9090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AE8DB-0CE7-4A91-8CEB-B59BDDD0B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</a:t>
            </a:r>
            <a:r>
              <a:rPr lang="en-US" err="1"/>
              <a:t>Ewa</a:t>
            </a:r>
            <a:r>
              <a:rPr lang="en-US"/>
              <a:t> </a:t>
            </a:r>
            <a:r>
              <a:rPr lang="en-US" err="1"/>
              <a:t>Głuch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3912E-B426-4BA9-A712-4C58A3296D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518" y="2820924"/>
            <a:ext cx="4937760" cy="36941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err="1"/>
              <a:t>Słowa</a:t>
            </a:r>
            <a:r>
              <a:rPr lang="en-US"/>
              <a:t> </a:t>
            </a:r>
            <a:r>
              <a:rPr lang="en-US" err="1"/>
              <a:t>drugoklasistów</a:t>
            </a:r>
            <a:r>
              <a:rPr lang="en-US"/>
              <a:t>:</a:t>
            </a:r>
          </a:p>
          <a:p>
            <a:pPr marL="0" indent="0">
              <a:buNone/>
            </a:pPr>
            <a:r>
              <a:rPr lang="en-US" b="1" i="1"/>
              <a:t>"Uczymy </a:t>
            </a:r>
            <a:r>
              <a:rPr lang="en-US" b="1" i="1" err="1"/>
              <a:t>się</a:t>
            </a:r>
            <a:r>
              <a:rPr lang="en-US" b="1" i="1"/>
              <a:t> </a:t>
            </a:r>
            <a:r>
              <a:rPr lang="en-US" b="1" i="1" err="1"/>
              <a:t>dużo</a:t>
            </a:r>
            <a:r>
              <a:rPr lang="en-US" b="1" i="1"/>
              <a:t> </a:t>
            </a:r>
            <a:r>
              <a:rPr lang="en-US" b="1" i="1" err="1"/>
              <a:t>piosenek</a:t>
            </a:r>
            <a:r>
              <a:rPr lang="en-US" b="1" i="1"/>
              <a:t>, jest </a:t>
            </a:r>
            <a:r>
              <a:rPr lang="en-US" b="1" i="1" err="1"/>
              <a:t>bardzo</a:t>
            </a:r>
            <a:r>
              <a:rPr lang="en-US" b="1" i="1"/>
              <a:t> </a:t>
            </a:r>
            <a:r>
              <a:rPr lang="en-US" b="1" i="1" err="1"/>
              <a:t>miła</a:t>
            </a:r>
            <a:r>
              <a:rPr lang="en-US" b="1" i="1"/>
              <a:t> </a:t>
            </a:r>
            <a:r>
              <a:rPr lang="en-US" b="1" i="1" err="1"/>
              <a:t>i</a:t>
            </a:r>
            <a:r>
              <a:rPr lang="en-US" b="1" i="1"/>
              <a:t> </a:t>
            </a:r>
            <a:r>
              <a:rPr lang="en-US" b="1" i="1" err="1"/>
              <a:t>fajna</a:t>
            </a:r>
            <a:r>
              <a:rPr lang="en-US" b="1" i="1"/>
              <a:t> </a:t>
            </a:r>
            <a:r>
              <a:rPr lang="en-US" b="1" i="1" err="1"/>
              <a:t>oraz</a:t>
            </a:r>
            <a:r>
              <a:rPr lang="en-US" b="1" i="1"/>
              <a:t> </a:t>
            </a:r>
            <a:r>
              <a:rPr lang="en-US" b="1" i="1" err="1"/>
              <a:t>potrafi</a:t>
            </a:r>
            <a:r>
              <a:rPr lang="en-US" b="1" i="1"/>
              <a:t> </a:t>
            </a:r>
            <a:r>
              <a:rPr lang="en-US" b="1" i="1" err="1"/>
              <a:t>nam</a:t>
            </a:r>
            <a:r>
              <a:rPr lang="en-US" b="1" i="1"/>
              <a:t> </a:t>
            </a:r>
            <a:r>
              <a:rPr lang="en-US" b="1" i="1" err="1"/>
              <a:t>wytłumaczyć</a:t>
            </a:r>
            <a:r>
              <a:rPr lang="en-US" b="1" i="1"/>
              <a:t> </a:t>
            </a:r>
            <a:r>
              <a:rPr lang="en-US" b="1" i="1" err="1"/>
              <a:t>i</a:t>
            </a:r>
            <a:r>
              <a:rPr lang="en-US" b="1" i="1"/>
              <a:t> </a:t>
            </a:r>
            <a:r>
              <a:rPr lang="en-US" b="1" i="1" err="1"/>
              <a:t>prowadzi</a:t>
            </a:r>
            <a:r>
              <a:rPr lang="en-US" b="1" i="1"/>
              <a:t> </a:t>
            </a:r>
            <a:r>
              <a:rPr lang="en-US" b="1" i="1" err="1"/>
              <a:t>ciekawe</a:t>
            </a:r>
            <a:r>
              <a:rPr lang="en-US" b="1" i="1"/>
              <a:t> </a:t>
            </a:r>
            <a:r>
              <a:rPr lang="en-US" b="1" i="1" err="1"/>
              <a:t>lekcje</a:t>
            </a:r>
            <a:r>
              <a:rPr lang="en-US" b="1" i="1"/>
              <a:t>." </a:t>
            </a:r>
          </a:p>
        </p:txBody>
      </p:sp>
      <p:pic>
        <p:nvPicPr>
          <p:cNvPr id="11" name="Obraz 11" descr="Obraz zawierający tekst&#10;&#10;Opis wygenerowany automatycznie">
            <a:extLst>
              <a:ext uri="{FF2B5EF4-FFF2-40B4-BE49-F238E27FC236}">
                <a16:creationId xmlns:a16="http://schemas.microsoft.com/office/drawing/2014/main" id="{A19FE396-ADAD-4D33-A1BC-04A84F008F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28993" y="2297654"/>
            <a:ext cx="5541609" cy="3967575"/>
          </a:xfrm>
        </p:spPr>
      </p:pic>
    </p:spTree>
    <p:extLst>
      <p:ext uri="{BB962C8B-B14F-4D97-AF65-F5344CB8AC3E}">
        <p14:creationId xmlns:p14="http://schemas.microsoft.com/office/powerpoint/2010/main" val="275351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F6088-8979-49F8-90E4-0B276432A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Pani Urszula Strzelczyk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E49A6-1D89-4965-AC5C-CB9CFF4B3D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8393" y="2982849"/>
            <a:ext cx="4937760" cy="36941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"</a:t>
            </a:r>
            <a:r>
              <a:rPr lang="en-US" err="1"/>
              <a:t>Starsze</a:t>
            </a:r>
            <a:r>
              <a:rPr lang="en-US"/>
              <a:t> </a:t>
            </a:r>
            <a:r>
              <a:rPr lang="en-US" err="1"/>
              <a:t>dzieci</a:t>
            </a:r>
            <a:r>
              <a:rPr lang="en-US"/>
              <a:t>" do </a:t>
            </a:r>
            <a:r>
              <a:rPr lang="en-US" err="1"/>
              <a:t>nas</a:t>
            </a:r>
            <a:r>
              <a:rPr lang="en-US"/>
              <a:t> </a:t>
            </a:r>
            <a:r>
              <a:rPr lang="en-US" err="1"/>
              <a:t>mówi</a:t>
            </a:r>
            <a:r>
              <a:rPr lang="en-US"/>
              <a:t>,</a:t>
            </a:r>
            <a:br>
              <a:rPr lang="en-US"/>
            </a:br>
            <a:r>
              <a:rPr lang="en-US"/>
              <a:t>jest </a:t>
            </a:r>
            <a:r>
              <a:rPr lang="en-US" err="1"/>
              <a:t>miła</a:t>
            </a:r>
            <a:r>
              <a:rPr lang="en-US"/>
              <a:t>, </a:t>
            </a:r>
            <a:r>
              <a:rPr lang="en-US" err="1"/>
              <a:t>fajna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 </a:t>
            </a:r>
            <a:r>
              <a:rPr lang="en-US" err="1"/>
              <a:t>nigdy</a:t>
            </a:r>
            <a:r>
              <a:rPr lang="en-US"/>
              <a:t> </a:t>
            </a:r>
            <a:r>
              <a:rPr lang="en-US" err="1"/>
              <a:t>nie</a:t>
            </a:r>
            <a:r>
              <a:rPr lang="en-US"/>
              <a:t> </a:t>
            </a:r>
            <a:r>
              <a:rPr lang="en-US" err="1"/>
              <a:t>nudzi</a:t>
            </a:r>
            <a:r>
              <a:rPr lang="en-US"/>
              <a:t>.</a:t>
            </a:r>
            <a:br>
              <a:rPr lang="en-US"/>
            </a:br>
            <a:r>
              <a:rPr lang="en-US" err="1"/>
              <a:t>Radosna</a:t>
            </a:r>
            <a:r>
              <a:rPr lang="en-US"/>
              <a:t>, </a:t>
            </a:r>
            <a:r>
              <a:rPr lang="en-US" err="1"/>
              <a:t>zabawna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 </a:t>
            </a:r>
            <a:r>
              <a:rPr lang="en-US" err="1"/>
              <a:t>lubiana</a:t>
            </a:r>
            <a:r>
              <a:rPr lang="en-US"/>
              <a:t>,</a:t>
            </a:r>
            <a:br>
              <a:rPr lang="en-US"/>
            </a:br>
            <a:r>
              <a:rPr lang="en-US" err="1"/>
              <a:t>tak</a:t>
            </a:r>
            <a:r>
              <a:rPr lang="en-US"/>
              <a:t>, to </a:t>
            </a:r>
            <a:r>
              <a:rPr lang="en-US" err="1"/>
              <a:t>nasza</a:t>
            </a:r>
            <a:r>
              <a:rPr lang="en-US"/>
              <a:t> </a:t>
            </a:r>
            <a:r>
              <a:rPr lang="en-US" err="1"/>
              <a:t>pani</a:t>
            </a:r>
            <a:r>
              <a:rPr lang="en-US"/>
              <a:t> </a:t>
            </a:r>
            <a:r>
              <a:rPr lang="en-US" err="1"/>
              <a:t>kochana</a:t>
            </a:r>
            <a:r>
              <a:rPr lang="en-US"/>
              <a:t>.</a:t>
            </a:r>
          </a:p>
        </p:txBody>
      </p:sp>
      <p:pic>
        <p:nvPicPr>
          <p:cNvPr id="8" name="Obraz 8" descr="Obraz zawierający mapa&#10;&#10;Opis wygenerowany automatycznie">
            <a:extLst>
              <a:ext uri="{FF2B5EF4-FFF2-40B4-BE49-F238E27FC236}">
                <a16:creationId xmlns:a16="http://schemas.microsoft.com/office/drawing/2014/main" id="{ED7BD6EC-9C46-482A-B052-215203EEA8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42433" y="2379000"/>
            <a:ext cx="4241045" cy="4298025"/>
          </a:xfrm>
        </p:spPr>
      </p:pic>
    </p:spTree>
    <p:extLst>
      <p:ext uri="{BB962C8B-B14F-4D97-AF65-F5344CB8AC3E}">
        <p14:creationId xmlns:p14="http://schemas.microsoft.com/office/powerpoint/2010/main" val="4046806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ACA2EA0-FFD3-42EC-9406-B595015ED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5288BCE-665C-472A-8C43-664BCFA31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8762" y="1247775"/>
            <a:ext cx="9144000" cy="300744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3ABBDD-4C33-4DDD-9C71-D50768957A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4988" y="1442172"/>
            <a:ext cx="8582025" cy="2177328"/>
          </a:xfrm>
        </p:spPr>
        <p:txBody>
          <a:bodyPr anchor="ctr">
            <a:normAutofit/>
          </a:bodyPr>
          <a:lstStyle/>
          <a:p>
            <a:pPr algn="ctr"/>
            <a:r>
              <a:rPr lang="en-US" sz="7200"/>
              <a:t>Wszystkiego najlepszego !!!!!!!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6C57131-53A7-4C1A-BEA8-25F06A06A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7872" y="3912322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FDC9B-6704-48DA-8F60-E00DBD69C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6988" y="3962400"/>
            <a:ext cx="7058025" cy="581025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ctr">
              <a:lnSpc>
                <a:spcPct val="100000"/>
              </a:lnSpc>
            </a:pPr>
            <a:r>
              <a:rPr lang="en-US" sz="2200" err="1">
                <a:solidFill>
                  <a:schemeClr val="bg1"/>
                </a:solidFill>
              </a:rPr>
              <a:t>Prezentację</a:t>
            </a:r>
            <a:r>
              <a:rPr lang="en-US" sz="2200">
                <a:solidFill>
                  <a:schemeClr val="bg1"/>
                </a:solidFill>
              </a:rPr>
              <a:t> </a:t>
            </a:r>
            <a:r>
              <a:rPr lang="en-US" sz="2200" err="1">
                <a:solidFill>
                  <a:schemeClr val="bg1"/>
                </a:solidFill>
              </a:rPr>
              <a:t>przygotował</a:t>
            </a:r>
            <a:r>
              <a:rPr lang="en-US" sz="2200">
                <a:solidFill>
                  <a:schemeClr val="bg1"/>
                </a:solidFill>
              </a:rPr>
              <a:t> Samorząd </a:t>
            </a:r>
            <a:r>
              <a:rPr lang="en-US" sz="2200" err="1">
                <a:solidFill>
                  <a:schemeClr val="bg1"/>
                </a:solidFill>
              </a:rPr>
              <a:t>wraz</a:t>
            </a:r>
            <a:r>
              <a:rPr lang="en-US" sz="2200">
                <a:solidFill>
                  <a:schemeClr val="bg1"/>
                </a:solidFill>
              </a:rPr>
              <a:t> z </a:t>
            </a:r>
            <a:r>
              <a:rPr lang="en-US" sz="2200" err="1">
                <a:solidFill>
                  <a:schemeClr val="bg1"/>
                </a:solidFill>
              </a:rPr>
              <a:t>uczniami</a:t>
            </a:r>
            <a:r>
              <a:rPr lang="en-US" sz="2200">
                <a:solidFill>
                  <a:schemeClr val="bg1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820681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ACA2EA0-FFD3-42EC-9406-B595015ED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5288BCE-665C-472A-8C43-664BCFA31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8762" y="1247775"/>
            <a:ext cx="9144000" cy="300744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23EA61-0E40-452C-81C2-A4F336865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988" y="1442172"/>
            <a:ext cx="8582025" cy="21773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err="1"/>
              <a:t>Kilka</a:t>
            </a:r>
            <a:r>
              <a:rPr lang="en-US" sz="7200"/>
              <a:t> rad </a:t>
            </a:r>
            <a:r>
              <a:rPr lang="en-US" sz="7200" err="1"/>
              <a:t>dla</a:t>
            </a:r>
            <a:r>
              <a:rPr lang="en-US" sz="7200"/>
              <a:t> </a:t>
            </a:r>
            <a:r>
              <a:rPr lang="en-US" sz="7200" err="1"/>
              <a:t>uczniów</a:t>
            </a:r>
            <a:r>
              <a:rPr lang="en-US" sz="7200"/>
              <a:t> 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6C57131-53A7-4C1A-BEA8-25F06A06A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7872" y="3912322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47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3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DF0027-3B32-4D39-8ADD-F142F23FC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617663"/>
            <a:ext cx="4728210" cy="229925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err="1"/>
              <a:t>Nauczyciel</a:t>
            </a:r>
            <a:r>
              <a:rPr lang="en-US"/>
              <a:t> </a:t>
            </a:r>
            <a:r>
              <a:rPr lang="en-US" err="1"/>
              <a:t>nigdy</a:t>
            </a:r>
            <a:r>
              <a:rPr lang="en-US"/>
              <a:t> </a:t>
            </a:r>
            <a:r>
              <a:rPr lang="en-US" err="1"/>
              <a:t>nie</a:t>
            </a:r>
            <a:r>
              <a:rPr lang="en-US"/>
              <a:t> </a:t>
            </a:r>
            <a:r>
              <a:rPr lang="en-US" err="1"/>
              <a:t>spóźnia</a:t>
            </a:r>
            <a:r>
              <a:rPr lang="en-US"/>
              <a:t>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lekcje</a:t>
            </a:r>
            <a:r>
              <a:rPr lang="en-US"/>
              <a:t>.</a:t>
            </a:r>
            <a:r>
              <a:rPr lang="en-US" sz="3400"/>
              <a:t> 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AE31B-ACD2-4C99-B5D3-C17F23C72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7981" y="4872922"/>
            <a:ext cx="3933306" cy="120814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err="1"/>
              <a:t>Nauczyciela</a:t>
            </a:r>
            <a:r>
              <a:rPr lang="en-US"/>
              <a:t> </a:t>
            </a:r>
            <a:r>
              <a:rPr lang="en-US" err="1"/>
              <a:t>zatrzymują</a:t>
            </a:r>
            <a:r>
              <a:rPr lang="en-US"/>
              <a:t> </a:t>
            </a:r>
            <a:r>
              <a:rPr lang="en-US" err="1"/>
              <a:t>ważne</a:t>
            </a:r>
            <a:r>
              <a:rPr lang="en-US"/>
              <a:t> </a:t>
            </a:r>
            <a:r>
              <a:rPr lang="en-US" err="1"/>
              <a:t>sprawy</a:t>
            </a:r>
            <a:r>
              <a:rPr lang="en-US"/>
              <a:t>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B07C7A40-9DDF-4EDB-8FFF-14078EB7DB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92572" y="397083"/>
            <a:ext cx="4447635" cy="618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11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88C0B7-A133-4967-B37E-8702A126E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err="1"/>
              <a:t>Nauczyciel</a:t>
            </a:r>
            <a:r>
              <a:rPr lang="en-US" sz="4800"/>
              <a:t> </a:t>
            </a:r>
            <a:r>
              <a:rPr lang="en-US" sz="4800" err="1"/>
              <a:t>posiada</a:t>
            </a:r>
            <a:r>
              <a:rPr lang="en-US" sz="4800"/>
              <a:t> </a:t>
            </a:r>
            <a:r>
              <a:rPr lang="en-US" sz="4800" err="1"/>
              <a:t>imię</a:t>
            </a:r>
            <a:r>
              <a:rPr lang="en-US" sz="4800"/>
              <a:t> </a:t>
            </a:r>
            <a:r>
              <a:rPr lang="en-US" sz="4800" err="1"/>
              <a:t>tylko</a:t>
            </a:r>
            <a:r>
              <a:rPr lang="en-US" sz="4800"/>
              <a:t> po to, by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1F427-7E64-405E-8C47-7528451B5A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7981" y="4872922"/>
            <a:ext cx="3933306" cy="1208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/>
              <a:t>mówić do </a:t>
            </a:r>
            <a:r>
              <a:rPr lang="en-US" sz="2000" err="1"/>
              <a:t>niego</a:t>
            </a:r>
            <a:r>
              <a:rPr lang="en-US" sz="2000"/>
              <a:t> po </a:t>
            </a:r>
            <a:r>
              <a:rPr lang="en-US" sz="2000" err="1"/>
              <a:t>nazwisku</a:t>
            </a:r>
            <a:r>
              <a:rPr lang="en-US" sz="2000"/>
              <a:t>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5" descr="Map&#10;&#10;Description automatically generated">
            <a:extLst>
              <a:ext uri="{FF2B5EF4-FFF2-40B4-BE49-F238E27FC236}">
                <a16:creationId xmlns:a16="http://schemas.microsoft.com/office/drawing/2014/main" id="{CDC77175-EE1E-40D8-923F-204AAC508E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64608" y="897240"/>
            <a:ext cx="6846363" cy="491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91057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F86F5-332D-4689-93F4-1E140F0FB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 </a:t>
            </a:r>
            <a:r>
              <a:rPr lang="en-US" err="1"/>
              <a:t>Dyrektor</a:t>
            </a:r>
            <a:r>
              <a:rPr lang="en-US"/>
              <a:t> Mirosław </a:t>
            </a:r>
            <a:r>
              <a:rPr lang="en-US" err="1"/>
              <a:t>Szopniewski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F2E4A-6154-480C-AD00-0BD80A51D22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i="1"/>
              <a:t>"</a:t>
            </a:r>
            <a:r>
              <a:rPr lang="en-US" b="1" i="1" err="1"/>
              <a:t>Dzień</a:t>
            </a:r>
            <a:r>
              <a:rPr lang="en-US" b="1" i="1"/>
              <a:t> </a:t>
            </a:r>
            <a:r>
              <a:rPr lang="en-US" b="1" i="1" err="1"/>
              <a:t>dobry</a:t>
            </a:r>
            <a:r>
              <a:rPr lang="en-US" b="1" i="1"/>
              <a:t>"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5" name="Picture 5" descr="Text, letter&#10;&#10;Description automatically generated">
            <a:extLst>
              <a:ext uri="{FF2B5EF4-FFF2-40B4-BE49-F238E27FC236}">
                <a16:creationId xmlns:a16="http://schemas.microsoft.com/office/drawing/2014/main" id="{CB4B6705-7BE9-47E0-8E55-98BBBAD36B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74897" y="2529342"/>
            <a:ext cx="5869242" cy="3601985"/>
          </a:xfrm>
        </p:spPr>
      </p:pic>
      <p:pic>
        <p:nvPicPr>
          <p:cNvPr id="6" name="Picture 6" descr="Text&#10;&#10;Description automatically generated">
            <a:extLst>
              <a:ext uri="{FF2B5EF4-FFF2-40B4-BE49-F238E27FC236}">
                <a16:creationId xmlns:a16="http://schemas.microsoft.com/office/drawing/2014/main" id="{068AE30D-17CA-4001-875B-EC5AD12BF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56" y="3429986"/>
            <a:ext cx="3619151" cy="271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3106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21400-CFC0-4171-8FCB-F3325139A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989138"/>
            <a:ext cx="4013835" cy="208018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 Marta </a:t>
            </a:r>
            <a:r>
              <a:rPr lang="en-US" err="1"/>
              <a:t>Olszowska</a:t>
            </a:r>
            <a:r>
              <a:rPr lang="en-US" sz="4800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24B3B-66DA-4440-BE04-F8BF5002D9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7981" y="4872922"/>
            <a:ext cx="3933306" cy="1208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i="1"/>
              <a:t>"</a:t>
            </a:r>
            <a:r>
              <a:rPr lang="en-US" sz="2000" b="1" i="1" err="1"/>
              <a:t>Maseczka</a:t>
            </a:r>
            <a:r>
              <a:rPr lang="en-US" sz="2000" b="1" i="1"/>
              <a:t>, </a:t>
            </a:r>
            <a:r>
              <a:rPr lang="en-US" sz="2000" b="1" i="1" err="1"/>
              <a:t>zawiąż</a:t>
            </a:r>
            <a:r>
              <a:rPr lang="en-US" sz="2000" b="1" i="1"/>
              <a:t> </a:t>
            </a:r>
            <a:r>
              <a:rPr lang="en-US" sz="2000" b="1" i="1" err="1"/>
              <a:t>sznurówki</a:t>
            </a:r>
            <a:r>
              <a:rPr lang="en-US" sz="2000" b="1" i="1"/>
              <a:t>, </a:t>
            </a:r>
            <a:r>
              <a:rPr lang="en-US" sz="2000" b="1" i="1" err="1"/>
              <a:t>nie</a:t>
            </a:r>
            <a:r>
              <a:rPr lang="en-US" sz="2000" b="1" i="1"/>
              <a:t> </a:t>
            </a:r>
            <a:r>
              <a:rPr lang="en-US" sz="2000" b="1" i="1" err="1"/>
              <a:t>biegaj</a:t>
            </a:r>
            <a:r>
              <a:rPr lang="en-US" sz="2000" b="1" i="1"/>
              <a:t>"</a:t>
            </a:r>
            <a:r>
              <a:rPr lang="en-US" sz="2000"/>
              <a:t> 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C70C8763-7209-44BC-B5F8-6A3291F8B2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64608" y="1014587"/>
            <a:ext cx="6855888" cy="5144297"/>
          </a:xfrm>
          <a:prstGeom prst="rect">
            <a:avLst/>
          </a:prstGeom>
        </p:spPr>
      </p:pic>
      <p:pic>
        <p:nvPicPr>
          <p:cNvPr id="4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6E42C347-5AAF-4549-96E8-0168E0B06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06" y="1130990"/>
            <a:ext cx="3995802" cy="171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220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31EA4A4-5D79-4817-B146-24029A2F3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BACE5F-124D-4679-A6D5-342A29374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8874" y="2170113"/>
            <a:ext cx="4447366" cy="181348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Pani Ewa Godlewska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35FB2-4FAB-4B9F-91E7-6AD947ED30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0" y="4882447"/>
            <a:ext cx="4330065" cy="137006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/>
              <a:t>Tutaj </a:t>
            </a:r>
            <a:r>
              <a:rPr lang="en-US" err="1"/>
              <a:t>fraszki</a:t>
            </a:r>
            <a:r>
              <a:rPr lang="en-US"/>
              <a:t>, </a:t>
            </a:r>
            <a:r>
              <a:rPr lang="en-US" err="1"/>
              <a:t>tutaj</a:t>
            </a:r>
            <a:r>
              <a:rPr lang="en-US"/>
              <a:t> </a:t>
            </a:r>
            <a:r>
              <a:rPr lang="en-US" err="1"/>
              <a:t>ortografia</a:t>
            </a:r>
            <a:r>
              <a:rPr lang="en-US"/>
              <a:t>.</a:t>
            </a:r>
            <a:br>
              <a:rPr lang="en-US"/>
            </a:br>
            <a:r>
              <a:rPr lang="en-US"/>
              <a:t>Tu </a:t>
            </a:r>
            <a:r>
              <a:rPr lang="en-US" err="1"/>
              <a:t>nie</a:t>
            </a:r>
            <a:r>
              <a:rPr lang="en-US"/>
              <a:t> </a:t>
            </a:r>
            <a:r>
              <a:rPr lang="en-US" err="1"/>
              <a:t>liczy</a:t>
            </a:r>
            <a:r>
              <a:rPr lang="en-US"/>
              <a:t> </a:t>
            </a:r>
            <a:r>
              <a:rPr lang="en-US" err="1"/>
              <a:t>się</a:t>
            </a:r>
            <a:r>
              <a:rPr lang="en-US"/>
              <a:t> </a:t>
            </a:r>
            <a:r>
              <a:rPr lang="en-US" err="1"/>
              <a:t>geografia</a:t>
            </a:r>
            <a:r>
              <a:rPr lang="en-US"/>
              <a:t>.</a:t>
            </a:r>
          </a:p>
        </p:txBody>
      </p:sp>
      <p:pic>
        <p:nvPicPr>
          <p:cNvPr id="10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8229A0F0-07FB-4B25-A627-E95C8E692C1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154" b="3631"/>
          <a:stretch/>
        </p:blipFill>
        <p:spPr>
          <a:xfrm>
            <a:off x="352445" y="361960"/>
            <a:ext cx="6728821" cy="621981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7027E8A7-DB89-432C-BDA5-04C13E236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60000">
            <a:off x="8856945" y="580047"/>
            <a:ext cx="2755726" cy="197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176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2A24"/>
      </a:dk2>
      <a:lt2>
        <a:srgbClr val="E2E7E8"/>
      </a:lt2>
      <a:accent1>
        <a:srgbClr val="C3988F"/>
      </a:accent1>
      <a:accent2>
        <a:srgbClr val="B79D7A"/>
      </a:accent2>
      <a:accent3>
        <a:srgbClr val="A6A67D"/>
      </a:accent3>
      <a:accent4>
        <a:srgbClr val="95AB75"/>
      </a:accent4>
      <a:accent5>
        <a:srgbClr val="8AAD83"/>
      </a:accent5>
      <a:accent6>
        <a:srgbClr val="77AF85"/>
      </a:accent6>
      <a:hlink>
        <a:srgbClr val="5A8B95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32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AccentBoxVTI</vt:lpstr>
      <vt:lpstr>Dzień Nauczyciela</vt:lpstr>
      <vt:lpstr>Uczeń to człowiek, który: </vt:lpstr>
      <vt:lpstr>Nauczyciel to człowiek, który:</vt:lpstr>
      <vt:lpstr>Kilka rad dla uczniów </vt:lpstr>
      <vt:lpstr>Nauczyciel nigdy nie spóźnia się na lekcje.  </vt:lpstr>
      <vt:lpstr>Nauczyciel posiada imię tylko po to, by </vt:lpstr>
      <vt:lpstr>Pan Dyrektor Mirosław Szopniewski </vt:lpstr>
      <vt:lpstr> Marta Olszowska </vt:lpstr>
      <vt:lpstr>Pani Ewa Godlewska</vt:lpstr>
      <vt:lpstr>Pani Ania Oparska</vt:lpstr>
      <vt:lpstr>Pani Katarzyna Macioszek </vt:lpstr>
      <vt:lpstr>Pan Adam Głombik </vt:lpstr>
      <vt:lpstr>Pan Marcin Koczy </vt:lpstr>
      <vt:lpstr>Pani Anna Dziużańska </vt:lpstr>
      <vt:lpstr>Pani Urszula Gocyk </vt:lpstr>
      <vt:lpstr>Pani Mirosława Stępień </vt:lpstr>
      <vt:lpstr>Pani Joanna Paszenda </vt:lpstr>
      <vt:lpstr>Pani Paulina Kowalczyk-Sobik </vt:lpstr>
      <vt:lpstr>Pani Agnieszka Ożga</vt:lpstr>
      <vt:lpstr>Pani Ewa Bartoszek </vt:lpstr>
      <vt:lpstr>Pani Danuta Maciejczyk</vt:lpstr>
      <vt:lpstr>Pani Agata Włodarczyk </vt:lpstr>
      <vt:lpstr>Pani Izabela Szyman</vt:lpstr>
      <vt:lpstr>Ks. Adrian Lejta </vt:lpstr>
      <vt:lpstr>Ks. Roman Kiwadowicz</vt:lpstr>
      <vt:lpstr>Pani Joanna Sosna </vt:lpstr>
      <vt:lpstr>Pani Magdalena Kuc</vt:lpstr>
      <vt:lpstr>Pani Agnieszka Korgól </vt:lpstr>
      <vt:lpstr>Pan Marcin Stalmach </vt:lpstr>
      <vt:lpstr>Pani Ewa Głuch</vt:lpstr>
      <vt:lpstr>Pani Urszula Strzelczyk </vt:lpstr>
      <vt:lpstr>Wszystkiego najlepszego !!!!!!!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2021-10-11T09:43:52Z</dcterms:created>
  <dcterms:modified xsi:type="dcterms:W3CDTF">2021-10-14T18:11:47Z</dcterms:modified>
</cp:coreProperties>
</file>